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10287000" cx="18288000"/>
  <p:notesSz cx="6858000" cy="9144000"/>
  <p:embeddedFontLst>
    <p:embeddedFont>
      <p:font typeface="Raleway"/>
      <p:regular r:id="rId65"/>
      <p:bold r:id="rId66"/>
      <p:italic r:id="rId67"/>
      <p:boldItalic r:id="rId68"/>
    </p:embeddedFont>
    <p:embeddedFont>
      <p:font typeface="Proxima Nova"/>
      <p:regular r:id="rId69"/>
      <p:bold r:id="rId70"/>
      <p:italic r:id="rId71"/>
      <p:boldItalic r:id="rId72"/>
    </p:embeddedFont>
    <p:embeddedFont>
      <p:font typeface="Roboto Medium"/>
      <p:regular r:id="rId73"/>
      <p:bold r:id="rId74"/>
      <p:italic r:id="rId75"/>
      <p:boldItalic r:id="rId76"/>
    </p:embeddedFont>
    <p:embeddedFont>
      <p:font typeface="Amatic SC"/>
      <p:regular r:id="rId77"/>
      <p:bold r:id="rId78"/>
    </p:embeddedFont>
    <p:embeddedFont>
      <p:font typeface="Montserrat"/>
      <p:regular r:id="rId79"/>
      <p:bold r:id="rId80"/>
      <p:italic r:id="rId81"/>
      <p:boldItalic r:id="rId82"/>
    </p:embeddedFont>
    <p:embeddedFont>
      <p:font typeface="Work Sans Medium"/>
      <p:regular r:id="rId83"/>
      <p:bold r:id="rId84"/>
      <p:italic r:id="rId85"/>
      <p:boldItalic r:id="rId86"/>
    </p:embeddedFont>
    <p:embeddedFont>
      <p:font typeface="Chelsea Market"/>
      <p:regular r:id="rId87"/>
    </p:embeddedFont>
    <p:embeddedFont>
      <p:font typeface="Work Sans"/>
      <p:regular r:id="rId88"/>
      <p:bold r:id="rId89"/>
      <p:italic r:id="rId90"/>
      <p:boldItalic r:id="rId91"/>
    </p:embeddedFont>
    <p:embeddedFont>
      <p:font typeface="Work Sans SemiBold"/>
      <p:regular r:id="rId92"/>
      <p:bold r:id="rId93"/>
      <p:italic r:id="rId94"/>
      <p:boldItalic r:id="rId95"/>
    </p:embeddedFont>
    <p:embeddedFont>
      <p:font typeface="Proxima Nova Semibold"/>
      <p:regular r:id="rId96"/>
      <p:bold r:id="rId97"/>
      <p:boldItalic r:id="rId98"/>
    </p:embeddedFont>
    <p:embeddedFont>
      <p:font typeface="Coiny"/>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8A383B-9580-4DC6-8C06-5CEF891574A9}">
  <a:tblStyle styleId="{578A383B-9580-4DC6-8C06-5CEF891574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WorkSansSemiBold-boldItalic.fntdata"/><Relationship Id="rId94" Type="http://schemas.openxmlformats.org/officeDocument/2006/relationships/font" Target="fonts/WorkSansSemiBold-italic.fntdata"/><Relationship Id="rId97" Type="http://schemas.openxmlformats.org/officeDocument/2006/relationships/font" Target="fonts/ProximaNovaSemibold-bold.fntdata"/><Relationship Id="rId96" Type="http://schemas.openxmlformats.org/officeDocument/2006/relationships/font" Target="fonts/ProximaNovaSemibold-regular.fntdata"/><Relationship Id="rId11" Type="http://schemas.openxmlformats.org/officeDocument/2006/relationships/slide" Target="slides/slide5.xml"/><Relationship Id="rId99" Type="http://schemas.openxmlformats.org/officeDocument/2006/relationships/font" Target="fonts/Coiny-regular.fntdata"/><Relationship Id="rId10" Type="http://schemas.openxmlformats.org/officeDocument/2006/relationships/slide" Target="slides/slide4.xml"/><Relationship Id="rId98" Type="http://schemas.openxmlformats.org/officeDocument/2006/relationships/font" Target="fonts/ProximaNovaSemibold-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WorkSans-boldItalic.fntdata"/><Relationship Id="rId90" Type="http://schemas.openxmlformats.org/officeDocument/2006/relationships/font" Target="fonts/WorkSans-italic.fntdata"/><Relationship Id="rId93" Type="http://schemas.openxmlformats.org/officeDocument/2006/relationships/font" Target="fonts/WorkSansSemiBold-bold.fntdata"/><Relationship Id="rId92" Type="http://schemas.openxmlformats.org/officeDocument/2006/relationships/font" Target="fonts/WorkSansSemiBo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WorkSansMedium-bold.fntdata"/><Relationship Id="rId83" Type="http://schemas.openxmlformats.org/officeDocument/2006/relationships/font" Target="fonts/WorkSansMedium-regular.fntdata"/><Relationship Id="rId86" Type="http://schemas.openxmlformats.org/officeDocument/2006/relationships/font" Target="fonts/WorkSansMedium-boldItalic.fntdata"/><Relationship Id="rId85" Type="http://schemas.openxmlformats.org/officeDocument/2006/relationships/font" Target="fonts/WorkSansMedium-italic.fntdata"/><Relationship Id="rId88" Type="http://schemas.openxmlformats.org/officeDocument/2006/relationships/font" Target="fonts/WorkSans-regular.fntdata"/><Relationship Id="rId87" Type="http://schemas.openxmlformats.org/officeDocument/2006/relationships/font" Target="fonts/ChelseaMarket-regular.fntdata"/><Relationship Id="rId89" Type="http://schemas.openxmlformats.org/officeDocument/2006/relationships/font" Target="fonts/WorkSans-bold.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ProximaNova-boldItalic.fntdata"/><Relationship Id="rId75" Type="http://schemas.openxmlformats.org/officeDocument/2006/relationships/font" Target="fonts/RobotoMedium-italic.fntdata"/><Relationship Id="rId74" Type="http://schemas.openxmlformats.org/officeDocument/2006/relationships/font" Target="fonts/RobotoMedium-bold.fntdata"/><Relationship Id="rId77" Type="http://schemas.openxmlformats.org/officeDocument/2006/relationships/font" Target="fonts/AmaticSC-regular.fntdata"/><Relationship Id="rId76" Type="http://schemas.openxmlformats.org/officeDocument/2006/relationships/font" Target="fonts/RobotoMedium-boldItalic.fntdata"/><Relationship Id="rId79" Type="http://schemas.openxmlformats.org/officeDocument/2006/relationships/font" Target="fonts/Montserrat-regular.fntdata"/><Relationship Id="rId78" Type="http://schemas.openxmlformats.org/officeDocument/2006/relationships/font" Target="fonts/AmaticSC-bold.fntdata"/><Relationship Id="rId71" Type="http://schemas.openxmlformats.org/officeDocument/2006/relationships/font" Target="fonts/ProximaNova-italic.fntdata"/><Relationship Id="rId70" Type="http://schemas.openxmlformats.org/officeDocument/2006/relationships/font" Target="fonts/ProximaNova-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font" Target="fonts/Raleway-bold.fntdata"/><Relationship Id="rId65" Type="http://schemas.openxmlformats.org/officeDocument/2006/relationships/font" Target="fonts/Raleway-regular.fntdata"/><Relationship Id="rId68" Type="http://schemas.openxmlformats.org/officeDocument/2006/relationships/font" Target="fonts/Raleway-boldItalic.fntdata"/><Relationship Id="rId67" Type="http://schemas.openxmlformats.org/officeDocument/2006/relationships/font" Target="fonts/Raleway-italic.fntdata"/><Relationship Id="rId60" Type="http://schemas.openxmlformats.org/officeDocument/2006/relationships/slide" Target="slides/slide54.xml"/><Relationship Id="rId69" Type="http://schemas.openxmlformats.org/officeDocument/2006/relationships/font" Target="fonts/ProximaNova-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dac993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dac993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0e4b96e1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0e4b96e1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fead7cd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fead7cd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0f17af82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0f17af82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f5f55f8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f5f55f8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f5f55f87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f5f55f87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f5f55f87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f5f55f8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f5f55f87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f5f55f87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0e4b96e1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0e4b96e1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f5f55f87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f5f55f87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fead7cb4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fead7cb4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338e723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338e723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fead7cb4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fead7cb4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7e39904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7e39904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7e39904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7e39904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0f17af82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0f17af82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fead7cb4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fead7cb4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f5f55f87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f5f55f87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0f17af82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0f17af82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0f17af82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0f17af82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0f17af82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0f17af82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0f17af82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0f17af82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5f55f87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5f55f87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0f17af828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0f17af828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0f17af82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0f17af82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0f17af82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0f17af82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0f17af82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0f17af828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0f17af82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e0f17af82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fead7cb4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fead7cb4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fead7cb4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fead7cb4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f5f55f8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f5f55f8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e0e4b96e1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e0e4b96e1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79477da045f72ac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79477da045f72ac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29a186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29a186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fead7cb4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fead7cb4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e0e4b96e17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e0e4b96e17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e28c3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e28c3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0e4b96e1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0e4b96e1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0e4b96e1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0e4b96e1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0e4b96e17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0e4b96e17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e0e4b96e17_3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e0e4b96e17_3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ge0e4b96e17_3_3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5" name="Google Shape;4115;ge0e4b96e17_3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2" name="Shape 4532"/>
        <p:cNvGrpSpPr/>
        <p:nvPr/>
      </p:nvGrpSpPr>
      <p:grpSpPr>
        <a:xfrm>
          <a:off x="0" y="0"/>
          <a:ext cx="0" cy="0"/>
          <a:chOff x="0" y="0"/>
          <a:chExt cx="0" cy="0"/>
        </a:xfrm>
      </p:grpSpPr>
      <p:sp>
        <p:nvSpPr>
          <p:cNvPr id="4533" name="Google Shape;4533;ge0e4b96e17_3_3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4" name="Google Shape;4534;ge0e4b96e17_3_3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2" name="Shape 4702"/>
        <p:cNvGrpSpPr/>
        <p:nvPr/>
      </p:nvGrpSpPr>
      <p:grpSpPr>
        <a:xfrm>
          <a:off x="0" y="0"/>
          <a:ext cx="0" cy="0"/>
          <a:chOff x="0" y="0"/>
          <a:chExt cx="0" cy="0"/>
        </a:xfrm>
      </p:grpSpPr>
      <p:sp>
        <p:nvSpPr>
          <p:cNvPr id="4703" name="Google Shape;4703;ge0e4b96e17_3_3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4" name="Google Shape;4704;ge0e4b96e17_3_3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ead7cb4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ead7cb4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7" name="Shape 5107"/>
        <p:cNvGrpSpPr/>
        <p:nvPr/>
      </p:nvGrpSpPr>
      <p:grpSpPr>
        <a:xfrm>
          <a:off x="0" y="0"/>
          <a:ext cx="0" cy="0"/>
          <a:chOff x="0" y="0"/>
          <a:chExt cx="0" cy="0"/>
        </a:xfrm>
      </p:grpSpPr>
      <p:sp>
        <p:nvSpPr>
          <p:cNvPr id="5108" name="Google Shape;5108;ge0e4b96e17_3_4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9" name="Google Shape;5109;ge0e4b96e17_3_4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ge0e4b96e17_3_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9" name="Google Shape;5489;ge0e4b96e17_3_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1" name="Shape 5901"/>
        <p:cNvGrpSpPr/>
        <p:nvPr/>
      </p:nvGrpSpPr>
      <p:grpSpPr>
        <a:xfrm>
          <a:off x="0" y="0"/>
          <a:ext cx="0" cy="0"/>
          <a:chOff x="0" y="0"/>
          <a:chExt cx="0" cy="0"/>
        </a:xfrm>
      </p:grpSpPr>
      <p:sp>
        <p:nvSpPr>
          <p:cNvPr id="5902" name="Google Shape;5902;ge0e4b96e17_3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3" name="Google Shape;5903;ge0e4b96e17_3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2" name="Shape 6262"/>
        <p:cNvGrpSpPr/>
        <p:nvPr/>
      </p:nvGrpSpPr>
      <p:grpSpPr>
        <a:xfrm>
          <a:off x="0" y="0"/>
          <a:ext cx="0" cy="0"/>
          <a:chOff x="0" y="0"/>
          <a:chExt cx="0" cy="0"/>
        </a:xfrm>
      </p:grpSpPr>
      <p:sp>
        <p:nvSpPr>
          <p:cNvPr id="6263" name="Google Shape;6263;ge0e4b96e17_3_5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4" name="Google Shape;6264;ge0e4b96e17_3_5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2" name="Shape 6772"/>
        <p:cNvGrpSpPr/>
        <p:nvPr/>
      </p:nvGrpSpPr>
      <p:grpSpPr>
        <a:xfrm>
          <a:off x="0" y="0"/>
          <a:ext cx="0" cy="0"/>
          <a:chOff x="0" y="0"/>
          <a:chExt cx="0" cy="0"/>
        </a:xfrm>
      </p:grpSpPr>
      <p:sp>
        <p:nvSpPr>
          <p:cNvPr id="6773" name="Google Shape;6773;ge0e4b96e17_3_5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4" name="Google Shape;6774;ge0e4b96e17_3_5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2" name="Shape 7392"/>
        <p:cNvGrpSpPr/>
        <p:nvPr/>
      </p:nvGrpSpPr>
      <p:grpSpPr>
        <a:xfrm>
          <a:off x="0" y="0"/>
          <a:ext cx="0" cy="0"/>
          <a:chOff x="0" y="0"/>
          <a:chExt cx="0" cy="0"/>
        </a:xfrm>
      </p:grpSpPr>
      <p:sp>
        <p:nvSpPr>
          <p:cNvPr id="7393" name="Google Shape;7393;ge0e4b96e17_3_6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4" name="Google Shape;7394;ge0e4b96e17_3_6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6" name="Shape 7986"/>
        <p:cNvGrpSpPr/>
        <p:nvPr/>
      </p:nvGrpSpPr>
      <p:grpSpPr>
        <a:xfrm>
          <a:off x="0" y="0"/>
          <a:ext cx="0" cy="0"/>
          <a:chOff x="0" y="0"/>
          <a:chExt cx="0" cy="0"/>
        </a:xfrm>
      </p:grpSpPr>
      <p:sp>
        <p:nvSpPr>
          <p:cNvPr id="7987" name="Google Shape;7987;ge0e4b96e17_3_7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8" name="Google Shape;7988;ge0e4b96e17_3_7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7" name="Shape 8307"/>
        <p:cNvGrpSpPr/>
        <p:nvPr/>
      </p:nvGrpSpPr>
      <p:grpSpPr>
        <a:xfrm>
          <a:off x="0" y="0"/>
          <a:ext cx="0" cy="0"/>
          <a:chOff x="0" y="0"/>
          <a:chExt cx="0" cy="0"/>
        </a:xfrm>
      </p:grpSpPr>
      <p:sp>
        <p:nvSpPr>
          <p:cNvPr id="8308" name="Google Shape;8308;ge0e4b96e17_3_7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9" name="Google Shape;8309;ge0e4b96e17_3_7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5" name="Shape 8615"/>
        <p:cNvGrpSpPr/>
        <p:nvPr/>
      </p:nvGrpSpPr>
      <p:grpSpPr>
        <a:xfrm>
          <a:off x="0" y="0"/>
          <a:ext cx="0" cy="0"/>
          <a:chOff x="0" y="0"/>
          <a:chExt cx="0" cy="0"/>
        </a:xfrm>
      </p:grpSpPr>
      <p:sp>
        <p:nvSpPr>
          <p:cNvPr id="8616" name="Google Shape;8616;ge0e4b96e17_3_7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7" name="Google Shape;8617;ge0e4b96e17_3_7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f5f55f8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f5f55f8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fead7cb4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fead7cb4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f5f55f8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f5f55f8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f5f55f87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f5f55f87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7.png"/><Relationship Id="rId7"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0" name="Google Shape;10;p2"/>
          <p:cNvSpPr txBox="1"/>
          <p:nvPr>
            <p:ph type="ctrTitle"/>
          </p:nvPr>
        </p:nvSpPr>
        <p:spPr>
          <a:xfrm>
            <a:off x="1433100" y="1921600"/>
            <a:ext cx="11235000" cy="4515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10400"/>
              <a:buFont typeface="Chelsea Market"/>
              <a:buNone/>
              <a:defRPr sz="10400">
                <a:solidFill>
                  <a:schemeClr val="dk1"/>
                </a:solidFill>
                <a:latin typeface="Chelsea Market"/>
                <a:ea typeface="Chelsea Market"/>
                <a:cs typeface="Chelsea Market"/>
                <a:sym typeface="Chelsea Market"/>
              </a:defRPr>
            </a:lvl1pPr>
            <a:lvl2pPr lvl="1" rtl="0">
              <a:spcBef>
                <a:spcPts val="0"/>
              </a:spcBef>
              <a:spcAft>
                <a:spcPts val="0"/>
              </a:spcAft>
              <a:buSzPts val="10400"/>
              <a:buFont typeface="Coiny"/>
              <a:buNone/>
              <a:defRPr sz="10400">
                <a:latin typeface="Coiny"/>
                <a:ea typeface="Coiny"/>
                <a:cs typeface="Coiny"/>
                <a:sym typeface="Coiny"/>
              </a:defRPr>
            </a:lvl2pPr>
            <a:lvl3pPr lvl="2" rtl="0">
              <a:spcBef>
                <a:spcPts val="0"/>
              </a:spcBef>
              <a:spcAft>
                <a:spcPts val="0"/>
              </a:spcAft>
              <a:buSzPts val="10400"/>
              <a:buFont typeface="Coiny"/>
              <a:buNone/>
              <a:defRPr sz="10400">
                <a:latin typeface="Coiny"/>
                <a:ea typeface="Coiny"/>
                <a:cs typeface="Coiny"/>
                <a:sym typeface="Coiny"/>
              </a:defRPr>
            </a:lvl3pPr>
            <a:lvl4pPr lvl="3" rtl="0">
              <a:spcBef>
                <a:spcPts val="0"/>
              </a:spcBef>
              <a:spcAft>
                <a:spcPts val="0"/>
              </a:spcAft>
              <a:buSzPts val="10400"/>
              <a:buFont typeface="Coiny"/>
              <a:buNone/>
              <a:defRPr sz="10400">
                <a:latin typeface="Coiny"/>
                <a:ea typeface="Coiny"/>
                <a:cs typeface="Coiny"/>
                <a:sym typeface="Coiny"/>
              </a:defRPr>
            </a:lvl4pPr>
            <a:lvl5pPr lvl="4" rtl="0">
              <a:spcBef>
                <a:spcPts val="0"/>
              </a:spcBef>
              <a:spcAft>
                <a:spcPts val="0"/>
              </a:spcAft>
              <a:buSzPts val="10400"/>
              <a:buFont typeface="Coiny"/>
              <a:buNone/>
              <a:defRPr sz="10400">
                <a:latin typeface="Coiny"/>
                <a:ea typeface="Coiny"/>
                <a:cs typeface="Coiny"/>
                <a:sym typeface="Coiny"/>
              </a:defRPr>
            </a:lvl5pPr>
            <a:lvl6pPr lvl="5" rtl="0">
              <a:spcBef>
                <a:spcPts val="0"/>
              </a:spcBef>
              <a:spcAft>
                <a:spcPts val="0"/>
              </a:spcAft>
              <a:buSzPts val="10400"/>
              <a:buFont typeface="Coiny"/>
              <a:buNone/>
              <a:defRPr sz="10400">
                <a:latin typeface="Coiny"/>
                <a:ea typeface="Coiny"/>
                <a:cs typeface="Coiny"/>
                <a:sym typeface="Coiny"/>
              </a:defRPr>
            </a:lvl6pPr>
            <a:lvl7pPr lvl="6" rtl="0">
              <a:spcBef>
                <a:spcPts val="0"/>
              </a:spcBef>
              <a:spcAft>
                <a:spcPts val="0"/>
              </a:spcAft>
              <a:buSzPts val="10400"/>
              <a:buFont typeface="Coiny"/>
              <a:buNone/>
              <a:defRPr sz="10400">
                <a:latin typeface="Coiny"/>
                <a:ea typeface="Coiny"/>
                <a:cs typeface="Coiny"/>
                <a:sym typeface="Coiny"/>
              </a:defRPr>
            </a:lvl7pPr>
            <a:lvl8pPr lvl="7" rtl="0">
              <a:spcBef>
                <a:spcPts val="0"/>
              </a:spcBef>
              <a:spcAft>
                <a:spcPts val="0"/>
              </a:spcAft>
              <a:buSzPts val="10400"/>
              <a:buFont typeface="Coiny"/>
              <a:buNone/>
              <a:defRPr sz="10400">
                <a:latin typeface="Coiny"/>
                <a:ea typeface="Coiny"/>
                <a:cs typeface="Coiny"/>
                <a:sym typeface="Coiny"/>
              </a:defRPr>
            </a:lvl8pPr>
            <a:lvl9pPr lvl="8" rtl="0">
              <a:spcBef>
                <a:spcPts val="0"/>
              </a:spcBef>
              <a:spcAft>
                <a:spcPts val="0"/>
              </a:spcAft>
              <a:buSzPts val="10400"/>
              <a:buFont typeface="Coiny"/>
              <a:buNone/>
              <a:defRPr sz="10400">
                <a:latin typeface="Coiny"/>
                <a:ea typeface="Coiny"/>
                <a:cs typeface="Coiny"/>
                <a:sym typeface="Coiny"/>
              </a:defRPr>
            </a:lvl9pPr>
          </a:lstStyle>
          <a:p/>
        </p:txBody>
      </p:sp>
      <p:sp>
        <p:nvSpPr>
          <p:cNvPr id="11" name="Google Shape;11;p2"/>
          <p:cNvSpPr txBox="1"/>
          <p:nvPr>
            <p:ph idx="1" type="subTitle"/>
          </p:nvPr>
        </p:nvSpPr>
        <p:spPr>
          <a:xfrm>
            <a:off x="1433100" y="6742000"/>
            <a:ext cx="10482600" cy="1585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2"/>
              </a:buClr>
              <a:buSzPts val="3600"/>
              <a:buFont typeface="Work Sans"/>
              <a:buNone/>
              <a:defRPr>
                <a:solidFill>
                  <a:schemeClr val="dk2"/>
                </a:solidFill>
                <a:latin typeface="Work Sans"/>
                <a:ea typeface="Work Sans"/>
                <a:cs typeface="Work Sans"/>
                <a:sym typeface="Work Sans"/>
              </a:defRPr>
            </a:lvl1pPr>
            <a:lvl2pPr lvl="1"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2pPr>
            <a:lvl3pPr lvl="2"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3pPr>
            <a:lvl4pPr lvl="3"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4pPr>
            <a:lvl5pPr lvl="4"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5pPr>
            <a:lvl6pPr lvl="5"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6pPr>
            <a:lvl7pPr lvl="6"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7pPr>
            <a:lvl8pPr lvl="7"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8pPr>
            <a:lvl9pPr lvl="8" rtl="0">
              <a:lnSpc>
                <a:spcPct val="100000"/>
              </a:lnSpc>
              <a:spcBef>
                <a:spcPts val="0"/>
              </a:spcBef>
              <a:spcAft>
                <a:spcPts val="0"/>
              </a:spcAft>
              <a:buClr>
                <a:schemeClr val="dk2"/>
              </a:buClr>
              <a:buSzPts val="3600"/>
              <a:buFont typeface="Montserrat"/>
              <a:buNone/>
              <a:defRPr b="1" sz="3600">
                <a:solidFill>
                  <a:schemeClr val="dk2"/>
                </a:solidFill>
                <a:latin typeface="Montserrat"/>
                <a:ea typeface="Montserrat"/>
                <a:cs typeface="Montserrat"/>
                <a:sym typeface="Montserrat"/>
              </a:defRPr>
            </a:lvl9pPr>
          </a:lstStyle>
          <a:p/>
        </p:txBody>
      </p:sp>
      <p:pic>
        <p:nvPicPr>
          <p:cNvPr id="12" name="Google Shape;12;p2"/>
          <p:cNvPicPr preferRelativeResize="0"/>
          <p:nvPr/>
        </p:nvPicPr>
        <p:blipFill>
          <a:blip r:embed="rId3">
            <a:alphaModFix/>
          </a:blip>
          <a:stretch>
            <a:fillRect/>
          </a:stretch>
        </p:blipFill>
        <p:spPr>
          <a:xfrm flipH="1" rot="123834">
            <a:off x="13172545" y="-216125"/>
            <a:ext cx="5850700" cy="5385506"/>
          </a:xfrm>
          <a:prstGeom prst="rect">
            <a:avLst/>
          </a:prstGeom>
          <a:noFill/>
          <a:ln>
            <a:noFill/>
          </a:ln>
        </p:spPr>
      </p:pic>
      <p:pic>
        <p:nvPicPr>
          <p:cNvPr id="13" name="Google Shape;13;p2"/>
          <p:cNvPicPr preferRelativeResize="0"/>
          <p:nvPr/>
        </p:nvPicPr>
        <p:blipFill>
          <a:blip r:embed="rId4">
            <a:alphaModFix/>
          </a:blip>
          <a:stretch>
            <a:fillRect/>
          </a:stretch>
        </p:blipFill>
        <p:spPr>
          <a:xfrm flipH="1" rot="-543813">
            <a:off x="12265547" y="2434276"/>
            <a:ext cx="3169849" cy="2728201"/>
          </a:xfrm>
          <a:prstGeom prst="rect">
            <a:avLst/>
          </a:prstGeom>
          <a:noFill/>
          <a:ln>
            <a:noFill/>
          </a:ln>
        </p:spPr>
      </p:pic>
      <p:pic>
        <p:nvPicPr>
          <p:cNvPr id="14" name="Google Shape;14;p2"/>
          <p:cNvPicPr preferRelativeResize="0"/>
          <p:nvPr/>
        </p:nvPicPr>
        <p:blipFill>
          <a:blip r:embed="rId5">
            <a:alphaModFix/>
          </a:blip>
          <a:stretch>
            <a:fillRect/>
          </a:stretch>
        </p:blipFill>
        <p:spPr>
          <a:xfrm rot="1639034">
            <a:off x="12887346" y="4974276"/>
            <a:ext cx="5414057" cy="4875751"/>
          </a:xfrm>
          <a:prstGeom prst="rect">
            <a:avLst/>
          </a:prstGeom>
          <a:noFill/>
          <a:ln>
            <a:noFill/>
          </a:ln>
        </p:spPr>
      </p:pic>
      <p:pic>
        <p:nvPicPr>
          <p:cNvPr id="15" name="Google Shape;15;p2"/>
          <p:cNvPicPr preferRelativeResize="0"/>
          <p:nvPr/>
        </p:nvPicPr>
        <p:blipFill>
          <a:blip r:embed="rId6">
            <a:alphaModFix/>
          </a:blip>
          <a:stretch>
            <a:fillRect/>
          </a:stretch>
        </p:blipFill>
        <p:spPr>
          <a:xfrm rot="-1436890">
            <a:off x="11133664" y="4036146"/>
            <a:ext cx="2714423" cy="31820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1" y="7243"/>
            <a:ext cx="18288002" cy="10272514"/>
          </a:xfrm>
          <a:prstGeom prst="rect">
            <a:avLst/>
          </a:prstGeom>
          <a:noFill/>
          <a:ln>
            <a:noFill/>
          </a:ln>
        </p:spPr>
      </p:pic>
      <p:sp>
        <p:nvSpPr>
          <p:cNvPr id="60" name="Google Shape;60;p11"/>
          <p:cNvSpPr/>
          <p:nvPr/>
        </p:nvSpPr>
        <p:spPr>
          <a:xfrm>
            <a:off x="2271700" y="2460700"/>
            <a:ext cx="13744610" cy="3515911"/>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1440000" y="1592400"/>
            <a:ext cx="15408000" cy="4384200"/>
          </a:xfrm>
          <a:prstGeom prst="rect">
            <a:avLst/>
          </a:prstGeom>
        </p:spPr>
        <p:txBody>
          <a:bodyPr anchorCtr="0" anchor="b" bIns="182850" lIns="182850" spcFirstLastPara="1" rIns="182850" wrap="square" tIns="182850">
            <a:noAutofit/>
          </a:bodyPr>
          <a:lstStyle>
            <a:lvl1pPr lvl="0" rtl="0" algn="ctr">
              <a:spcBef>
                <a:spcPts val="0"/>
              </a:spcBef>
              <a:spcAft>
                <a:spcPts val="0"/>
              </a:spcAft>
              <a:buClr>
                <a:schemeClr val="dk1"/>
              </a:buClr>
              <a:buSzPts val="24000"/>
              <a:buNone/>
              <a:defRPr sz="24000">
                <a:solidFill>
                  <a:schemeClr val="dk1"/>
                </a:solidFill>
              </a:defRPr>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62" name="Google Shape;62;p11"/>
          <p:cNvSpPr txBox="1"/>
          <p:nvPr>
            <p:ph idx="1" type="subTitle"/>
          </p:nvPr>
        </p:nvSpPr>
        <p:spPr>
          <a:xfrm>
            <a:off x="1442400" y="5828000"/>
            <a:ext cx="15408000" cy="901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2"/>
              </a:buClr>
              <a:buSzPts val="2800"/>
              <a:buFont typeface="Work Sans Medium"/>
              <a:buNone/>
              <a:defRPr sz="2800">
                <a:solidFill>
                  <a:schemeClr val="dk2"/>
                </a:solidFill>
                <a:latin typeface="Work Sans Medium"/>
                <a:ea typeface="Work Sans Medium"/>
                <a:cs typeface="Work Sans Medium"/>
                <a:sym typeface="Work Sans Medium"/>
              </a:defRPr>
            </a:lvl1pPr>
            <a:lvl2pPr lvl="1"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2pPr>
            <a:lvl3pPr lvl="2"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3pPr>
            <a:lvl4pPr lvl="3"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4pPr>
            <a:lvl5pPr lvl="4"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5pPr>
            <a:lvl6pPr lvl="5"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6pPr>
            <a:lvl7pPr lvl="6"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7pPr>
            <a:lvl8pPr lvl="7"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8pPr>
            <a:lvl9pPr lvl="8" rtl="0" algn="ctr">
              <a:lnSpc>
                <a:spcPct val="100000"/>
              </a:lnSpc>
              <a:spcBef>
                <a:spcPts val="0"/>
              </a:spcBef>
              <a:spcAft>
                <a:spcPts val="0"/>
              </a:spcAft>
              <a:buClr>
                <a:schemeClr val="dk2"/>
              </a:buClr>
              <a:buSzPts val="2800"/>
              <a:buFont typeface="Work Sans Medium"/>
              <a:buNone/>
              <a:defRPr>
                <a:solidFill>
                  <a:schemeClr val="dk2"/>
                </a:solidFill>
                <a:latin typeface="Work Sans Medium"/>
                <a:ea typeface="Work Sans Medium"/>
                <a:cs typeface="Work Sans Medium"/>
                <a:sym typeface="Work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64" name="Shape 64"/>
        <p:cNvGrpSpPr/>
        <p:nvPr/>
      </p:nvGrpSpPr>
      <p:grpSpPr>
        <a:xfrm>
          <a:off x="0" y="0"/>
          <a:ext cx="0" cy="0"/>
          <a:chOff x="0" y="0"/>
          <a:chExt cx="0" cy="0"/>
        </a:xfrm>
      </p:grpSpPr>
      <p:pic>
        <p:nvPicPr>
          <p:cNvPr id="65" name="Google Shape;65;p13"/>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66" name="Google Shape;66;p13"/>
          <p:cNvSpPr txBox="1"/>
          <p:nvPr>
            <p:ph idx="1" type="subTitle"/>
          </p:nvPr>
        </p:nvSpPr>
        <p:spPr>
          <a:xfrm>
            <a:off x="4176730" y="3673600"/>
            <a:ext cx="4206000" cy="1080000"/>
          </a:xfrm>
          <a:prstGeom prst="rect">
            <a:avLst/>
          </a:prstGeom>
        </p:spPr>
        <p:txBody>
          <a:bodyPr anchorCtr="0" anchor="ctr" bIns="182850" lIns="182850" spcFirstLastPara="1" rIns="54860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67" name="Google Shape;67;p13"/>
          <p:cNvSpPr txBox="1"/>
          <p:nvPr>
            <p:ph hasCustomPrompt="1" type="title"/>
          </p:nvPr>
        </p:nvSpPr>
        <p:spPr>
          <a:xfrm>
            <a:off x="2023150" y="2911600"/>
            <a:ext cx="2062200" cy="19944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9400"/>
              <a:buNone/>
              <a:defRPr sz="9400"/>
            </a:lvl1pPr>
            <a:lvl2pPr lvl="1" rtl="0" algn="ctr">
              <a:spcBef>
                <a:spcPts val="0"/>
              </a:spcBef>
              <a:spcAft>
                <a:spcPts val="0"/>
              </a:spcAft>
              <a:buSzPts val="9400"/>
              <a:buNone/>
              <a:defRPr sz="9400"/>
            </a:lvl2pPr>
            <a:lvl3pPr lvl="2" rtl="0" algn="ctr">
              <a:spcBef>
                <a:spcPts val="0"/>
              </a:spcBef>
              <a:spcAft>
                <a:spcPts val="0"/>
              </a:spcAft>
              <a:buSzPts val="9400"/>
              <a:buNone/>
              <a:defRPr sz="9400"/>
            </a:lvl3pPr>
            <a:lvl4pPr lvl="3" rtl="0" algn="ctr">
              <a:spcBef>
                <a:spcPts val="0"/>
              </a:spcBef>
              <a:spcAft>
                <a:spcPts val="0"/>
              </a:spcAft>
              <a:buSzPts val="9400"/>
              <a:buNone/>
              <a:defRPr sz="9400"/>
            </a:lvl4pPr>
            <a:lvl5pPr lvl="4" rtl="0" algn="ctr">
              <a:spcBef>
                <a:spcPts val="0"/>
              </a:spcBef>
              <a:spcAft>
                <a:spcPts val="0"/>
              </a:spcAft>
              <a:buSzPts val="9400"/>
              <a:buNone/>
              <a:defRPr sz="9400"/>
            </a:lvl5pPr>
            <a:lvl6pPr lvl="5" rtl="0" algn="ctr">
              <a:spcBef>
                <a:spcPts val="0"/>
              </a:spcBef>
              <a:spcAft>
                <a:spcPts val="0"/>
              </a:spcAft>
              <a:buSzPts val="9400"/>
              <a:buNone/>
              <a:defRPr sz="9400"/>
            </a:lvl6pPr>
            <a:lvl7pPr lvl="6" rtl="0" algn="ctr">
              <a:spcBef>
                <a:spcPts val="0"/>
              </a:spcBef>
              <a:spcAft>
                <a:spcPts val="0"/>
              </a:spcAft>
              <a:buSzPts val="9400"/>
              <a:buNone/>
              <a:defRPr sz="9400"/>
            </a:lvl7pPr>
            <a:lvl8pPr lvl="7" rtl="0" algn="ctr">
              <a:spcBef>
                <a:spcPts val="0"/>
              </a:spcBef>
              <a:spcAft>
                <a:spcPts val="0"/>
              </a:spcAft>
              <a:buSzPts val="9400"/>
              <a:buNone/>
              <a:defRPr sz="9400"/>
            </a:lvl8pPr>
            <a:lvl9pPr lvl="8" rtl="0" algn="ctr">
              <a:spcBef>
                <a:spcPts val="0"/>
              </a:spcBef>
              <a:spcAft>
                <a:spcPts val="0"/>
              </a:spcAft>
              <a:buSzPts val="9400"/>
              <a:buNone/>
              <a:defRPr sz="9400"/>
            </a:lvl9pPr>
          </a:lstStyle>
          <a:p>
            <a:r>
              <a:t>xx%</a:t>
            </a:r>
          </a:p>
        </p:txBody>
      </p:sp>
      <p:sp>
        <p:nvSpPr>
          <p:cNvPr id="68" name="Google Shape;68;p13"/>
          <p:cNvSpPr txBox="1"/>
          <p:nvPr>
            <p:ph idx="2" type="subTitle"/>
          </p:nvPr>
        </p:nvSpPr>
        <p:spPr>
          <a:xfrm>
            <a:off x="11715642" y="3673600"/>
            <a:ext cx="4206000" cy="1080000"/>
          </a:xfrm>
          <a:prstGeom prst="rect">
            <a:avLst/>
          </a:prstGeom>
        </p:spPr>
        <p:txBody>
          <a:bodyPr anchorCtr="0" anchor="ctr" bIns="182850" lIns="182850" spcFirstLastPara="1" rIns="54860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69" name="Google Shape;69;p13"/>
          <p:cNvSpPr txBox="1"/>
          <p:nvPr>
            <p:ph hasCustomPrompt="1" idx="3" type="title"/>
          </p:nvPr>
        </p:nvSpPr>
        <p:spPr>
          <a:xfrm>
            <a:off x="9567051" y="2911600"/>
            <a:ext cx="2062200" cy="19944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9400"/>
              <a:buNone/>
              <a:defRPr sz="9400"/>
            </a:lvl1pPr>
            <a:lvl2pPr lvl="1" rtl="0" algn="ctr">
              <a:spcBef>
                <a:spcPts val="0"/>
              </a:spcBef>
              <a:spcAft>
                <a:spcPts val="0"/>
              </a:spcAft>
              <a:buSzPts val="9400"/>
              <a:buNone/>
              <a:defRPr sz="9400"/>
            </a:lvl2pPr>
            <a:lvl3pPr lvl="2" rtl="0" algn="ctr">
              <a:spcBef>
                <a:spcPts val="0"/>
              </a:spcBef>
              <a:spcAft>
                <a:spcPts val="0"/>
              </a:spcAft>
              <a:buSzPts val="9400"/>
              <a:buNone/>
              <a:defRPr sz="9400"/>
            </a:lvl3pPr>
            <a:lvl4pPr lvl="3" rtl="0" algn="ctr">
              <a:spcBef>
                <a:spcPts val="0"/>
              </a:spcBef>
              <a:spcAft>
                <a:spcPts val="0"/>
              </a:spcAft>
              <a:buSzPts val="9400"/>
              <a:buNone/>
              <a:defRPr sz="9400"/>
            </a:lvl4pPr>
            <a:lvl5pPr lvl="4" rtl="0" algn="ctr">
              <a:spcBef>
                <a:spcPts val="0"/>
              </a:spcBef>
              <a:spcAft>
                <a:spcPts val="0"/>
              </a:spcAft>
              <a:buSzPts val="9400"/>
              <a:buNone/>
              <a:defRPr sz="9400"/>
            </a:lvl5pPr>
            <a:lvl6pPr lvl="5" rtl="0" algn="ctr">
              <a:spcBef>
                <a:spcPts val="0"/>
              </a:spcBef>
              <a:spcAft>
                <a:spcPts val="0"/>
              </a:spcAft>
              <a:buSzPts val="9400"/>
              <a:buNone/>
              <a:defRPr sz="9400"/>
            </a:lvl6pPr>
            <a:lvl7pPr lvl="6" rtl="0" algn="ctr">
              <a:spcBef>
                <a:spcPts val="0"/>
              </a:spcBef>
              <a:spcAft>
                <a:spcPts val="0"/>
              </a:spcAft>
              <a:buSzPts val="9400"/>
              <a:buNone/>
              <a:defRPr sz="9400"/>
            </a:lvl7pPr>
            <a:lvl8pPr lvl="7" rtl="0" algn="ctr">
              <a:spcBef>
                <a:spcPts val="0"/>
              </a:spcBef>
              <a:spcAft>
                <a:spcPts val="0"/>
              </a:spcAft>
              <a:buSzPts val="9400"/>
              <a:buNone/>
              <a:defRPr sz="9400"/>
            </a:lvl8pPr>
            <a:lvl9pPr lvl="8" rtl="0" algn="ctr">
              <a:spcBef>
                <a:spcPts val="0"/>
              </a:spcBef>
              <a:spcAft>
                <a:spcPts val="0"/>
              </a:spcAft>
              <a:buSzPts val="9400"/>
              <a:buNone/>
              <a:defRPr sz="9400"/>
            </a:lvl9pPr>
          </a:lstStyle>
          <a:p>
            <a:r>
              <a:t>xx%</a:t>
            </a:r>
          </a:p>
        </p:txBody>
      </p:sp>
      <p:sp>
        <p:nvSpPr>
          <p:cNvPr id="70" name="Google Shape;70;p13"/>
          <p:cNvSpPr txBox="1"/>
          <p:nvPr>
            <p:ph idx="4" type="ctrTitle"/>
          </p:nvPr>
        </p:nvSpPr>
        <p:spPr>
          <a:xfrm>
            <a:off x="4176754" y="6112000"/>
            <a:ext cx="5064000" cy="856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3400"/>
              <a:buNone/>
              <a:defRPr b="1" sz="4000">
                <a:solidFill>
                  <a:schemeClr val="dk1"/>
                </a:solidFill>
              </a:defRPr>
            </a:lvl1pPr>
            <a:lvl2pPr lvl="1" rtl="0">
              <a:spcBef>
                <a:spcPts val="0"/>
              </a:spcBef>
              <a:spcAft>
                <a:spcPts val="0"/>
              </a:spcAft>
              <a:buSzPts val="3400"/>
              <a:buFont typeface="Chelsea Market"/>
              <a:buNone/>
              <a:defRPr b="1" sz="3400">
                <a:latin typeface="Chelsea Market"/>
                <a:ea typeface="Chelsea Market"/>
                <a:cs typeface="Chelsea Market"/>
                <a:sym typeface="Chelsea Market"/>
              </a:defRPr>
            </a:lvl2pPr>
            <a:lvl3pPr lvl="2" rtl="0">
              <a:spcBef>
                <a:spcPts val="0"/>
              </a:spcBef>
              <a:spcAft>
                <a:spcPts val="0"/>
              </a:spcAft>
              <a:buSzPts val="3400"/>
              <a:buFont typeface="Chelsea Market"/>
              <a:buNone/>
              <a:defRPr b="1" sz="3400">
                <a:latin typeface="Chelsea Market"/>
                <a:ea typeface="Chelsea Market"/>
                <a:cs typeface="Chelsea Market"/>
                <a:sym typeface="Chelsea Market"/>
              </a:defRPr>
            </a:lvl3pPr>
            <a:lvl4pPr lvl="3" rtl="0">
              <a:spcBef>
                <a:spcPts val="0"/>
              </a:spcBef>
              <a:spcAft>
                <a:spcPts val="0"/>
              </a:spcAft>
              <a:buSzPts val="3400"/>
              <a:buFont typeface="Chelsea Market"/>
              <a:buNone/>
              <a:defRPr b="1" sz="3400">
                <a:latin typeface="Chelsea Market"/>
                <a:ea typeface="Chelsea Market"/>
                <a:cs typeface="Chelsea Market"/>
                <a:sym typeface="Chelsea Market"/>
              </a:defRPr>
            </a:lvl4pPr>
            <a:lvl5pPr lvl="4" rtl="0">
              <a:spcBef>
                <a:spcPts val="0"/>
              </a:spcBef>
              <a:spcAft>
                <a:spcPts val="0"/>
              </a:spcAft>
              <a:buSzPts val="3400"/>
              <a:buFont typeface="Chelsea Market"/>
              <a:buNone/>
              <a:defRPr b="1" sz="3400">
                <a:latin typeface="Chelsea Market"/>
                <a:ea typeface="Chelsea Market"/>
                <a:cs typeface="Chelsea Market"/>
                <a:sym typeface="Chelsea Market"/>
              </a:defRPr>
            </a:lvl5pPr>
            <a:lvl6pPr lvl="5" rtl="0">
              <a:spcBef>
                <a:spcPts val="0"/>
              </a:spcBef>
              <a:spcAft>
                <a:spcPts val="0"/>
              </a:spcAft>
              <a:buSzPts val="3400"/>
              <a:buFont typeface="Chelsea Market"/>
              <a:buNone/>
              <a:defRPr b="1" sz="3400">
                <a:latin typeface="Chelsea Market"/>
                <a:ea typeface="Chelsea Market"/>
                <a:cs typeface="Chelsea Market"/>
                <a:sym typeface="Chelsea Market"/>
              </a:defRPr>
            </a:lvl6pPr>
            <a:lvl7pPr lvl="6" rtl="0">
              <a:spcBef>
                <a:spcPts val="0"/>
              </a:spcBef>
              <a:spcAft>
                <a:spcPts val="0"/>
              </a:spcAft>
              <a:buSzPts val="3400"/>
              <a:buFont typeface="Chelsea Market"/>
              <a:buNone/>
              <a:defRPr b="1" sz="3400">
                <a:latin typeface="Chelsea Market"/>
                <a:ea typeface="Chelsea Market"/>
                <a:cs typeface="Chelsea Market"/>
                <a:sym typeface="Chelsea Market"/>
              </a:defRPr>
            </a:lvl7pPr>
            <a:lvl8pPr lvl="7" rtl="0">
              <a:spcBef>
                <a:spcPts val="0"/>
              </a:spcBef>
              <a:spcAft>
                <a:spcPts val="0"/>
              </a:spcAft>
              <a:buSzPts val="3400"/>
              <a:buFont typeface="Chelsea Market"/>
              <a:buNone/>
              <a:defRPr b="1" sz="3400">
                <a:latin typeface="Chelsea Market"/>
                <a:ea typeface="Chelsea Market"/>
                <a:cs typeface="Chelsea Market"/>
                <a:sym typeface="Chelsea Market"/>
              </a:defRPr>
            </a:lvl8pPr>
            <a:lvl9pPr lvl="8" rtl="0">
              <a:spcBef>
                <a:spcPts val="0"/>
              </a:spcBef>
              <a:spcAft>
                <a:spcPts val="0"/>
              </a:spcAft>
              <a:buSzPts val="3400"/>
              <a:buFont typeface="Chelsea Market"/>
              <a:buNone/>
              <a:defRPr b="1" sz="3400">
                <a:latin typeface="Chelsea Market"/>
                <a:ea typeface="Chelsea Market"/>
                <a:cs typeface="Chelsea Market"/>
                <a:sym typeface="Chelsea Market"/>
              </a:defRPr>
            </a:lvl9pPr>
          </a:lstStyle>
          <a:p/>
        </p:txBody>
      </p:sp>
      <p:sp>
        <p:nvSpPr>
          <p:cNvPr id="71" name="Google Shape;71;p13"/>
          <p:cNvSpPr txBox="1"/>
          <p:nvPr>
            <p:ph idx="5" type="subTitle"/>
          </p:nvPr>
        </p:nvSpPr>
        <p:spPr>
          <a:xfrm>
            <a:off x="4176730" y="7026400"/>
            <a:ext cx="4206000" cy="1080000"/>
          </a:xfrm>
          <a:prstGeom prst="rect">
            <a:avLst/>
          </a:prstGeom>
        </p:spPr>
        <p:txBody>
          <a:bodyPr anchorCtr="0" anchor="ctr" bIns="182850" lIns="182850" spcFirstLastPara="1" rIns="54860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72" name="Google Shape;72;p13"/>
          <p:cNvSpPr txBox="1"/>
          <p:nvPr>
            <p:ph hasCustomPrompt="1" idx="6" type="title"/>
          </p:nvPr>
        </p:nvSpPr>
        <p:spPr>
          <a:xfrm>
            <a:off x="2023150" y="6264199"/>
            <a:ext cx="2062200" cy="19944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9400"/>
              <a:buNone/>
              <a:defRPr sz="9400"/>
            </a:lvl1pPr>
            <a:lvl2pPr lvl="1" rtl="0" algn="ctr">
              <a:spcBef>
                <a:spcPts val="0"/>
              </a:spcBef>
              <a:spcAft>
                <a:spcPts val="0"/>
              </a:spcAft>
              <a:buSzPts val="9400"/>
              <a:buNone/>
              <a:defRPr sz="9400"/>
            </a:lvl2pPr>
            <a:lvl3pPr lvl="2" rtl="0" algn="ctr">
              <a:spcBef>
                <a:spcPts val="0"/>
              </a:spcBef>
              <a:spcAft>
                <a:spcPts val="0"/>
              </a:spcAft>
              <a:buSzPts val="9400"/>
              <a:buNone/>
              <a:defRPr sz="9400"/>
            </a:lvl3pPr>
            <a:lvl4pPr lvl="3" rtl="0" algn="ctr">
              <a:spcBef>
                <a:spcPts val="0"/>
              </a:spcBef>
              <a:spcAft>
                <a:spcPts val="0"/>
              </a:spcAft>
              <a:buSzPts val="9400"/>
              <a:buNone/>
              <a:defRPr sz="9400"/>
            </a:lvl4pPr>
            <a:lvl5pPr lvl="4" rtl="0" algn="ctr">
              <a:spcBef>
                <a:spcPts val="0"/>
              </a:spcBef>
              <a:spcAft>
                <a:spcPts val="0"/>
              </a:spcAft>
              <a:buSzPts val="9400"/>
              <a:buNone/>
              <a:defRPr sz="9400"/>
            </a:lvl5pPr>
            <a:lvl6pPr lvl="5" rtl="0" algn="ctr">
              <a:spcBef>
                <a:spcPts val="0"/>
              </a:spcBef>
              <a:spcAft>
                <a:spcPts val="0"/>
              </a:spcAft>
              <a:buSzPts val="9400"/>
              <a:buNone/>
              <a:defRPr sz="9400"/>
            </a:lvl6pPr>
            <a:lvl7pPr lvl="6" rtl="0" algn="ctr">
              <a:spcBef>
                <a:spcPts val="0"/>
              </a:spcBef>
              <a:spcAft>
                <a:spcPts val="0"/>
              </a:spcAft>
              <a:buSzPts val="9400"/>
              <a:buNone/>
              <a:defRPr sz="9400"/>
            </a:lvl7pPr>
            <a:lvl8pPr lvl="7" rtl="0" algn="ctr">
              <a:spcBef>
                <a:spcPts val="0"/>
              </a:spcBef>
              <a:spcAft>
                <a:spcPts val="0"/>
              </a:spcAft>
              <a:buSzPts val="9400"/>
              <a:buNone/>
              <a:defRPr sz="9400"/>
            </a:lvl8pPr>
            <a:lvl9pPr lvl="8" rtl="0" algn="ctr">
              <a:spcBef>
                <a:spcPts val="0"/>
              </a:spcBef>
              <a:spcAft>
                <a:spcPts val="0"/>
              </a:spcAft>
              <a:buSzPts val="9400"/>
              <a:buNone/>
              <a:defRPr sz="9400"/>
            </a:lvl9pPr>
          </a:lstStyle>
          <a:p>
            <a:r>
              <a:t>xx%</a:t>
            </a:r>
          </a:p>
        </p:txBody>
      </p:sp>
      <p:sp>
        <p:nvSpPr>
          <p:cNvPr id="73" name="Google Shape;73;p13"/>
          <p:cNvSpPr txBox="1"/>
          <p:nvPr>
            <p:ph idx="7" type="ctrTitle"/>
          </p:nvPr>
        </p:nvSpPr>
        <p:spPr>
          <a:xfrm>
            <a:off x="11715650" y="6112000"/>
            <a:ext cx="5065800" cy="856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3400"/>
              <a:buNone/>
              <a:defRPr b="1" sz="4000">
                <a:solidFill>
                  <a:schemeClr val="dk1"/>
                </a:solidFill>
              </a:defRPr>
            </a:lvl1pPr>
            <a:lvl2pPr lvl="1" rtl="0">
              <a:spcBef>
                <a:spcPts val="0"/>
              </a:spcBef>
              <a:spcAft>
                <a:spcPts val="0"/>
              </a:spcAft>
              <a:buSzPts val="3400"/>
              <a:buFont typeface="Chelsea Market"/>
              <a:buNone/>
              <a:defRPr b="1" sz="3400">
                <a:latin typeface="Chelsea Market"/>
                <a:ea typeface="Chelsea Market"/>
                <a:cs typeface="Chelsea Market"/>
                <a:sym typeface="Chelsea Market"/>
              </a:defRPr>
            </a:lvl2pPr>
            <a:lvl3pPr lvl="2" rtl="0">
              <a:spcBef>
                <a:spcPts val="0"/>
              </a:spcBef>
              <a:spcAft>
                <a:spcPts val="0"/>
              </a:spcAft>
              <a:buSzPts val="3400"/>
              <a:buFont typeface="Chelsea Market"/>
              <a:buNone/>
              <a:defRPr b="1" sz="3400">
                <a:latin typeface="Chelsea Market"/>
                <a:ea typeface="Chelsea Market"/>
                <a:cs typeface="Chelsea Market"/>
                <a:sym typeface="Chelsea Market"/>
              </a:defRPr>
            </a:lvl3pPr>
            <a:lvl4pPr lvl="3" rtl="0">
              <a:spcBef>
                <a:spcPts val="0"/>
              </a:spcBef>
              <a:spcAft>
                <a:spcPts val="0"/>
              </a:spcAft>
              <a:buSzPts val="3400"/>
              <a:buFont typeface="Chelsea Market"/>
              <a:buNone/>
              <a:defRPr b="1" sz="3400">
                <a:latin typeface="Chelsea Market"/>
                <a:ea typeface="Chelsea Market"/>
                <a:cs typeface="Chelsea Market"/>
                <a:sym typeface="Chelsea Market"/>
              </a:defRPr>
            </a:lvl4pPr>
            <a:lvl5pPr lvl="4" rtl="0">
              <a:spcBef>
                <a:spcPts val="0"/>
              </a:spcBef>
              <a:spcAft>
                <a:spcPts val="0"/>
              </a:spcAft>
              <a:buSzPts val="3400"/>
              <a:buFont typeface="Chelsea Market"/>
              <a:buNone/>
              <a:defRPr b="1" sz="3400">
                <a:latin typeface="Chelsea Market"/>
                <a:ea typeface="Chelsea Market"/>
                <a:cs typeface="Chelsea Market"/>
                <a:sym typeface="Chelsea Market"/>
              </a:defRPr>
            </a:lvl5pPr>
            <a:lvl6pPr lvl="5" rtl="0">
              <a:spcBef>
                <a:spcPts val="0"/>
              </a:spcBef>
              <a:spcAft>
                <a:spcPts val="0"/>
              </a:spcAft>
              <a:buSzPts val="3400"/>
              <a:buFont typeface="Chelsea Market"/>
              <a:buNone/>
              <a:defRPr b="1" sz="3400">
                <a:latin typeface="Chelsea Market"/>
                <a:ea typeface="Chelsea Market"/>
                <a:cs typeface="Chelsea Market"/>
                <a:sym typeface="Chelsea Market"/>
              </a:defRPr>
            </a:lvl6pPr>
            <a:lvl7pPr lvl="6" rtl="0">
              <a:spcBef>
                <a:spcPts val="0"/>
              </a:spcBef>
              <a:spcAft>
                <a:spcPts val="0"/>
              </a:spcAft>
              <a:buSzPts val="3400"/>
              <a:buFont typeface="Chelsea Market"/>
              <a:buNone/>
              <a:defRPr b="1" sz="3400">
                <a:latin typeface="Chelsea Market"/>
                <a:ea typeface="Chelsea Market"/>
                <a:cs typeface="Chelsea Market"/>
                <a:sym typeface="Chelsea Market"/>
              </a:defRPr>
            </a:lvl7pPr>
            <a:lvl8pPr lvl="7" rtl="0">
              <a:spcBef>
                <a:spcPts val="0"/>
              </a:spcBef>
              <a:spcAft>
                <a:spcPts val="0"/>
              </a:spcAft>
              <a:buSzPts val="3400"/>
              <a:buFont typeface="Chelsea Market"/>
              <a:buNone/>
              <a:defRPr b="1" sz="3400">
                <a:latin typeface="Chelsea Market"/>
                <a:ea typeface="Chelsea Market"/>
                <a:cs typeface="Chelsea Market"/>
                <a:sym typeface="Chelsea Market"/>
              </a:defRPr>
            </a:lvl8pPr>
            <a:lvl9pPr lvl="8" rtl="0">
              <a:spcBef>
                <a:spcPts val="0"/>
              </a:spcBef>
              <a:spcAft>
                <a:spcPts val="0"/>
              </a:spcAft>
              <a:buSzPts val="3400"/>
              <a:buFont typeface="Chelsea Market"/>
              <a:buNone/>
              <a:defRPr b="1" sz="3400">
                <a:latin typeface="Chelsea Market"/>
                <a:ea typeface="Chelsea Market"/>
                <a:cs typeface="Chelsea Market"/>
                <a:sym typeface="Chelsea Market"/>
              </a:defRPr>
            </a:lvl9pPr>
          </a:lstStyle>
          <a:p/>
        </p:txBody>
      </p:sp>
      <p:sp>
        <p:nvSpPr>
          <p:cNvPr id="74" name="Google Shape;74;p13"/>
          <p:cNvSpPr txBox="1"/>
          <p:nvPr>
            <p:ph idx="8" type="subTitle"/>
          </p:nvPr>
        </p:nvSpPr>
        <p:spPr>
          <a:xfrm>
            <a:off x="11715642" y="7026400"/>
            <a:ext cx="4206000" cy="1080000"/>
          </a:xfrm>
          <a:prstGeom prst="rect">
            <a:avLst/>
          </a:prstGeom>
        </p:spPr>
        <p:txBody>
          <a:bodyPr anchorCtr="0" anchor="ctr" bIns="182850" lIns="182850" spcFirstLastPara="1" rIns="54860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75" name="Google Shape;75;p13"/>
          <p:cNvSpPr txBox="1"/>
          <p:nvPr>
            <p:ph hasCustomPrompt="1" idx="9" type="title"/>
          </p:nvPr>
        </p:nvSpPr>
        <p:spPr>
          <a:xfrm>
            <a:off x="9567051" y="6264199"/>
            <a:ext cx="2062200" cy="19944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SzPts val="9400"/>
              <a:buNone/>
              <a:defRPr sz="9400"/>
            </a:lvl1pPr>
            <a:lvl2pPr lvl="1" rtl="0" algn="ctr">
              <a:spcBef>
                <a:spcPts val="0"/>
              </a:spcBef>
              <a:spcAft>
                <a:spcPts val="0"/>
              </a:spcAft>
              <a:buSzPts val="9400"/>
              <a:buNone/>
              <a:defRPr sz="9400"/>
            </a:lvl2pPr>
            <a:lvl3pPr lvl="2" rtl="0" algn="ctr">
              <a:spcBef>
                <a:spcPts val="0"/>
              </a:spcBef>
              <a:spcAft>
                <a:spcPts val="0"/>
              </a:spcAft>
              <a:buSzPts val="9400"/>
              <a:buNone/>
              <a:defRPr sz="9400"/>
            </a:lvl3pPr>
            <a:lvl4pPr lvl="3" rtl="0" algn="ctr">
              <a:spcBef>
                <a:spcPts val="0"/>
              </a:spcBef>
              <a:spcAft>
                <a:spcPts val="0"/>
              </a:spcAft>
              <a:buSzPts val="9400"/>
              <a:buNone/>
              <a:defRPr sz="9400"/>
            </a:lvl4pPr>
            <a:lvl5pPr lvl="4" rtl="0" algn="ctr">
              <a:spcBef>
                <a:spcPts val="0"/>
              </a:spcBef>
              <a:spcAft>
                <a:spcPts val="0"/>
              </a:spcAft>
              <a:buSzPts val="9400"/>
              <a:buNone/>
              <a:defRPr sz="9400"/>
            </a:lvl5pPr>
            <a:lvl6pPr lvl="5" rtl="0" algn="ctr">
              <a:spcBef>
                <a:spcPts val="0"/>
              </a:spcBef>
              <a:spcAft>
                <a:spcPts val="0"/>
              </a:spcAft>
              <a:buSzPts val="9400"/>
              <a:buNone/>
              <a:defRPr sz="9400"/>
            </a:lvl6pPr>
            <a:lvl7pPr lvl="6" rtl="0" algn="ctr">
              <a:spcBef>
                <a:spcPts val="0"/>
              </a:spcBef>
              <a:spcAft>
                <a:spcPts val="0"/>
              </a:spcAft>
              <a:buSzPts val="9400"/>
              <a:buNone/>
              <a:defRPr sz="9400"/>
            </a:lvl7pPr>
            <a:lvl8pPr lvl="7" rtl="0" algn="ctr">
              <a:spcBef>
                <a:spcPts val="0"/>
              </a:spcBef>
              <a:spcAft>
                <a:spcPts val="0"/>
              </a:spcAft>
              <a:buSzPts val="9400"/>
              <a:buNone/>
              <a:defRPr sz="9400"/>
            </a:lvl8pPr>
            <a:lvl9pPr lvl="8" rtl="0" algn="ctr">
              <a:spcBef>
                <a:spcPts val="0"/>
              </a:spcBef>
              <a:spcAft>
                <a:spcPts val="0"/>
              </a:spcAft>
              <a:buSzPts val="9400"/>
              <a:buNone/>
              <a:defRPr sz="9400"/>
            </a:lvl9pPr>
          </a:lstStyle>
          <a:p>
            <a:r>
              <a:t>xx%</a:t>
            </a:r>
          </a:p>
        </p:txBody>
      </p:sp>
      <p:sp>
        <p:nvSpPr>
          <p:cNvPr id="76" name="Google Shape;76;p13"/>
          <p:cNvSpPr txBox="1"/>
          <p:nvPr>
            <p:ph idx="13" type="ctrTitle"/>
          </p:nvPr>
        </p:nvSpPr>
        <p:spPr>
          <a:xfrm>
            <a:off x="4176754" y="2759200"/>
            <a:ext cx="5064000" cy="856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3400"/>
              <a:buNone/>
              <a:defRPr b="1" sz="4000">
                <a:solidFill>
                  <a:schemeClr val="dk1"/>
                </a:solidFill>
              </a:defRPr>
            </a:lvl1pPr>
            <a:lvl2pPr lvl="1" rtl="0">
              <a:spcBef>
                <a:spcPts val="0"/>
              </a:spcBef>
              <a:spcAft>
                <a:spcPts val="0"/>
              </a:spcAft>
              <a:buSzPts val="3400"/>
              <a:buFont typeface="Chelsea Market"/>
              <a:buNone/>
              <a:defRPr b="1" sz="3400">
                <a:latin typeface="Chelsea Market"/>
                <a:ea typeface="Chelsea Market"/>
                <a:cs typeface="Chelsea Market"/>
                <a:sym typeface="Chelsea Market"/>
              </a:defRPr>
            </a:lvl2pPr>
            <a:lvl3pPr lvl="2" rtl="0">
              <a:spcBef>
                <a:spcPts val="0"/>
              </a:spcBef>
              <a:spcAft>
                <a:spcPts val="0"/>
              </a:spcAft>
              <a:buSzPts val="3400"/>
              <a:buFont typeface="Chelsea Market"/>
              <a:buNone/>
              <a:defRPr b="1" sz="3400">
                <a:latin typeface="Chelsea Market"/>
                <a:ea typeface="Chelsea Market"/>
                <a:cs typeface="Chelsea Market"/>
                <a:sym typeface="Chelsea Market"/>
              </a:defRPr>
            </a:lvl3pPr>
            <a:lvl4pPr lvl="3" rtl="0">
              <a:spcBef>
                <a:spcPts val="0"/>
              </a:spcBef>
              <a:spcAft>
                <a:spcPts val="0"/>
              </a:spcAft>
              <a:buSzPts val="3400"/>
              <a:buFont typeface="Chelsea Market"/>
              <a:buNone/>
              <a:defRPr b="1" sz="3400">
                <a:latin typeface="Chelsea Market"/>
                <a:ea typeface="Chelsea Market"/>
                <a:cs typeface="Chelsea Market"/>
                <a:sym typeface="Chelsea Market"/>
              </a:defRPr>
            </a:lvl4pPr>
            <a:lvl5pPr lvl="4" rtl="0">
              <a:spcBef>
                <a:spcPts val="0"/>
              </a:spcBef>
              <a:spcAft>
                <a:spcPts val="0"/>
              </a:spcAft>
              <a:buSzPts val="3400"/>
              <a:buFont typeface="Chelsea Market"/>
              <a:buNone/>
              <a:defRPr b="1" sz="3400">
                <a:latin typeface="Chelsea Market"/>
                <a:ea typeface="Chelsea Market"/>
                <a:cs typeface="Chelsea Market"/>
                <a:sym typeface="Chelsea Market"/>
              </a:defRPr>
            </a:lvl5pPr>
            <a:lvl6pPr lvl="5" rtl="0">
              <a:spcBef>
                <a:spcPts val="0"/>
              </a:spcBef>
              <a:spcAft>
                <a:spcPts val="0"/>
              </a:spcAft>
              <a:buSzPts val="3400"/>
              <a:buFont typeface="Chelsea Market"/>
              <a:buNone/>
              <a:defRPr b="1" sz="3400">
                <a:latin typeface="Chelsea Market"/>
                <a:ea typeface="Chelsea Market"/>
                <a:cs typeface="Chelsea Market"/>
                <a:sym typeface="Chelsea Market"/>
              </a:defRPr>
            </a:lvl6pPr>
            <a:lvl7pPr lvl="6" rtl="0">
              <a:spcBef>
                <a:spcPts val="0"/>
              </a:spcBef>
              <a:spcAft>
                <a:spcPts val="0"/>
              </a:spcAft>
              <a:buSzPts val="3400"/>
              <a:buFont typeface="Chelsea Market"/>
              <a:buNone/>
              <a:defRPr b="1" sz="3400">
                <a:latin typeface="Chelsea Market"/>
                <a:ea typeface="Chelsea Market"/>
                <a:cs typeface="Chelsea Market"/>
                <a:sym typeface="Chelsea Market"/>
              </a:defRPr>
            </a:lvl7pPr>
            <a:lvl8pPr lvl="7" rtl="0">
              <a:spcBef>
                <a:spcPts val="0"/>
              </a:spcBef>
              <a:spcAft>
                <a:spcPts val="0"/>
              </a:spcAft>
              <a:buSzPts val="3400"/>
              <a:buFont typeface="Chelsea Market"/>
              <a:buNone/>
              <a:defRPr b="1" sz="3400">
                <a:latin typeface="Chelsea Market"/>
                <a:ea typeface="Chelsea Market"/>
                <a:cs typeface="Chelsea Market"/>
                <a:sym typeface="Chelsea Market"/>
              </a:defRPr>
            </a:lvl8pPr>
            <a:lvl9pPr lvl="8" rtl="0">
              <a:spcBef>
                <a:spcPts val="0"/>
              </a:spcBef>
              <a:spcAft>
                <a:spcPts val="0"/>
              </a:spcAft>
              <a:buSzPts val="3400"/>
              <a:buFont typeface="Chelsea Market"/>
              <a:buNone/>
              <a:defRPr b="1" sz="3400">
                <a:latin typeface="Chelsea Market"/>
                <a:ea typeface="Chelsea Market"/>
                <a:cs typeface="Chelsea Market"/>
                <a:sym typeface="Chelsea Market"/>
              </a:defRPr>
            </a:lvl9pPr>
          </a:lstStyle>
          <a:p/>
        </p:txBody>
      </p:sp>
      <p:sp>
        <p:nvSpPr>
          <p:cNvPr id="77" name="Google Shape;77;p13"/>
          <p:cNvSpPr txBox="1"/>
          <p:nvPr>
            <p:ph idx="14" type="ctrTitle"/>
          </p:nvPr>
        </p:nvSpPr>
        <p:spPr>
          <a:xfrm>
            <a:off x="11715650" y="2759200"/>
            <a:ext cx="5065800" cy="856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3400"/>
              <a:buNone/>
              <a:defRPr b="1" sz="4000">
                <a:solidFill>
                  <a:schemeClr val="dk1"/>
                </a:solidFill>
              </a:defRPr>
            </a:lvl1pPr>
            <a:lvl2pPr lvl="1" rtl="0">
              <a:spcBef>
                <a:spcPts val="0"/>
              </a:spcBef>
              <a:spcAft>
                <a:spcPts val="0"/>
              </a:spcAft>
              <a:buSzPts val="3400"/>
              <a:buFont typeface="Chelsea Market"/>
              <a:buNone/>
              <a:defRPr b="1" sz="3400">
                <a:latin typeface="Chelsea Market"/>
                <a:ea typeface="Chelsea Market"/>
                <a:cs typeface="Chelsea Market"/>
                <a:sym typeface="Chelsea Market"/>
              </a:defRPr>
            </a:lvl2pPr>
            <a:lvl3pPr lvl="2" rtl="0">
              <a:spcBef>
                <a:spcPts val="0"/>
              </a:spcBef>
              <a:spcAft>
                <a:spcPts val="0"/>
              </a:spcAft>
              <a:buSzPts val="3400"/>
              <a:buFont typeface="Chelsea Market"/>
              <a:buNone/>
              <a:defRPr b="1" sz="3400">
                <a:latin typeface="Chelsea Market"/>
                <a:ea typeface="Chelsea Market"/>
                <a:cs typeface="Chelsea Market"/>
                <a:sym typeface="Chelsea Market"/>
              </a:defRPr>
            </a:lvl3pPr>
            <a:lvl4pPr lvl="3" rtl="0">
              <a:spcBef>
                <a:spcPts val="0"/>
              </a:spcBef>
              <a:spcAft>
                <a:spcPts val="0"/>
              </a:spcAft>
              <a:buSzPts val="3400"/>
              <a:buFont typeface="Chelsea Market"/>
              <a:buNone/>
              <a:defRPr b="1" sz="3400">
                <a:latin typeface="Chelsea Market"/>
                <a:ea typeface="Chelsea Market"/>
                <a:cs typeface="Chelsea Market"/>
                <a:sym typeface="Chelsea Market"/>
              </a:defRPr>
            </a:lvl4pPr>
            <a:lvl5pPr lvl="4" rtl="0">
              <a:spcBef>
                <a:spcPts val="0"/>
              </a:spcBef>
              <a:spcAft>
                <a:spcPts val="0"/>
              </a:spcAft>
              <a:buSzPts val="3400"/>
              <a:buFont typeface="Chelsea Market"/>
              <a:buNone/>
              <a:defRPr b="1" sz="3400">
                <a:latin typeface="Chelsea Market"/>
                <a:ea typeface="Chelsea Market"/>
                <a:cs typeface="Chelsea Market"/>
                <a:sym typeface="Chelsea Market"/>
              </a:defRPr>
            </a:lvl5pPr>
            <a:lvl6pPr lvl="5" rtl="0">
              <a:spcBef>
                <a:spcPts val="0"/>
              </a:spcBef>
              <a:spcAft>
                <a:spcPts val="0"/>
              </a:spcAft>
              <a:buSzPts val="3400"/>
              <a:buFont typeface="Chelsea Market"/>
              <a:buNone/>
              <a:defRPr b="1" sz="3400">
                <a:latin typeface="Chelsea Market"/>
                <a:ea typeface="Chelsea Market"/>
                <a:cs typeface="Chelsea Market"/>
                <a:sym typeface="Chelsea Market"/>
              </a:defRPr>
            </a:lvl6pPr>
            <a:lvl7pPr lvl="6" rtl="0">
              <a:spcBef>
                <a:spcPts val="0"/>
              </a:spcBef>
              <a:spcAft>
                <a:spcPts val="0"/>
              </a:spcAft>
              <a:buSzPts val="3400"/>
              <a:buFont typeface="Chelsea Market"/>
              <a:buNone/>
              <a:defRPr b="1" sz="3400">
                <a:latin typeface="Chelsea Market"/>
                <a:ea typeface="Chelsea Market"/>
                <a:cs typeface="Chelsea Market"/>
                <a:sym typeface="Chelsea Market"/>
              </a:defRPr>
            </a:lvl7pPr>
            <a:lvl8pPr lvl="7" rtl="0">
              <a:spcBef>
                <a:spcPts val="0"/>
              </a:spcBef>
              <a:spcAft>
                <a:spcPts val="0"/>
              </a:spcAft>
              <a:buSzPts val="3400"/>
              <a:buFont typeface="Chelsea Market"/>
              <a:buNone/>
              <a:defRPr b="1" sz="3400">
                <a:latin typeface="Chelsea Market"/>
                <a:ea typeface="Chelsea Market"/>
                <a:cs typeface="Chelsea Market"/>
                <a:sym typeface="Chelsea Market"/>
              </a:defRPr>
            </a:lvl8pPr>
            <a:lvl9pPr lvl="8" rtl="0">
              <a:spcBef>
                <a:spcPts val="0"/>
              </a:spcBef>
              <a:spcAft>
                <a:spcPts val="0"/>
              </a:spcAft>
              <a:buSzPts val="3400"/>
              <a:buFont typeface="Chelsea Market"/>
              <a:buNone/>
              <a:defRPr b="1" sz="3400">
                <a:latin typeface="Chelsea Market"/>
                <a:ea typeface="Chelsea Market"/>
                <a:cs typeface="Chelsea Market"/>
                <a:sym typeface="Chelsea Market"/>
              </a:defRPr>
            </a:lvl9pPr>
          </a:lstStyle>
          <a:p/>
        </p:txBody>
      </p:sp>
      <p:sp>
        <p:nvSpPr>
          <p:cNvPr id="78" name="Google Shape;78;p13"/>
          <p:cNvSpPr txBox="1"/>
          <p:nvPr>
            <p:ph idx="15"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pic>
        <p:nvPicPr>
          <p:cNvPr id="79" name="Google Shape;79;p13"/>
          <p:cNvPicPr preferRelativeResize="0"/>
          <p:nvPr/>
        </p:nvPicPr>
        <p:blipFill>
          <a:blip r:embed="rId3">
            <a:alphaModFix/>
          </a:blip>
          <a:stretch>
            <a:fillRect/>
          </a:stretch>
        </p:blipFill>
        <p:spPr>
          <a:xfrm flipH="1" rot="1661598">
            <a:off x="-132358" y="-673936"/>
            <a:ext cx="2774712" cy="3252724"/>
          </a:xfrm>
          <a:prstGeom prst="rect">
            <a:avLst/>
          </a:prstGeom>
          <a:noFill/>
          <a:ln>
            <a:noFill/>
          </a:ln>
        </p:spPr>
      </p:pic>
      <p:pic>
        <p:nvPicPr>
          <p:cNvPr id="80" name="Google Shape;80;p13"/>
          <p:cNvPicPr preferRelativeResize="0"/>
          <p:nvPr/>
        </p:nvPicPr>
        <p:blipFill>
          <a:blip r:embed="rId4">
            <a:alphaModFix/>
          </a:blip>
          <a:stretch>
            <a:fillRect/>
          </a:stretch>
        </p:blipFill>
        <p:spPr>
          <a:xfrm rot="543813">
            <a:off x="15162322" y="-411649"/>
            <a:ext cx="3169849" cy="27282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81" name="Shape 81"/>
        <p:cNvGrpSpPr/>
        <p:nvPr/>
      </p:nvGrpSpPr>
      <p:grpSpPr>
        <a:xfrm>
          <a:off x="0" y="0"/>
          <a:ext cx="0" cy="0"/>
          <a:chOff x="0" y="0"/>
          <a:chExt cx="0" cy="0"/>
        </a:xfrm>
      </p:grpSpPr>
      <p:pic>
        <p:nvPicPr>
          <p:cNvPr id="82" name="Google Shape;82;p14"/>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83" name="Google Shape;83;p14"/>
          <p:cNvSpPr txBox="1"/>
          <p:nvPr>
            <p:ph type="title"/>
          </p:nvPr>
        </p:nvSpPr>
        <p:spPr>
          <a:xfrm>
            <a:off x="1440200" y="3752400"/>
            <a:ext cx="4629000" cy="8568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84" name="Google Shape;84;p14"/>
          <p:cNvSpPr txBox="1"/>
          <p:nvPr>
            <p:ph idx="1" type="subTitle"/>
          </p:nvPr>
        </p:nvSpPr>
        <p:spPr>
          <a:xfrm>
            <a:off x="1440200" y="4472400"/>
            <a:ext cx="46290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5" name="Google Shape;85;p14"/>
          <p:cNvSpPr txBox="1"/>
          <p:nvPr>
            <p:ph idx="2" type="title"/>
          </p:nvPr>
        </p:nvSpPr>
        <p:spPr>
          <a:xfrm>
            <a:off x="6837900" y="3752400"/>
            <a:ext cx="4626600" cy="8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86" name="Google Shape;86;p14"/>
          <p:cNvSpPr txBox="1"/>
          <p:nvPr>
            <p:ph idx="3" type="subTitle"/>
          </p:nvPr>
        </p:nvSpPr>
        <p:spPr>
          <a:xfrm>
            <a:off x="6837900" y="4472400"/>
            <a:ext cx="46266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7" name="Google Shape;87;p14"/>
          <p:cNvSpPr txBox="1"/>
          <p:nvPr>
            <p:ph idx="4" type="title"/>
          </p:nvPr>
        </p:nvSpPr>
        <p:spPr>
          <a:xfrm>
            <a:off x="12219700" y="3752400"/>
            <a:ext cx="4629000" cy="8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88" name="Google Shape;88;p14"/>
          <p:cNvSpPr txBox="1"/>
          <p:nvPr>
            <p:ph idx="5" type="subTitle"/>
          </p:nvPr>
        </p:nvSpPr>
        <p:spPr>
          <a:xfrm>
            <a:off x="12219700" y="4472402"/>
            <a:ext cx="46290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9" name="Google Shape;89;p14"/>
          <p:cNvSpPr txBox="1"/>
          <p:nvPr>
            <p:ph idx="6" type="title"/>
          </p:nvPr>
        </p:nvSpPr>
        <p:spPr>
          <a:xfrm>
            <a:off x="1440200" y="7394400"/>
            <a:ext cx="4629000" cy="8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90" name="Google Shape;90;p14"/>
          <p:cNvSpPr txBox="1"/>
          <p:nvPr>
            <p:ph idx="7" type="subTitle"/>
          </p:nvPr>
        </p:nvSpPr>
        <p:spPr>
          <a:xfrm>
            <a:off x="1440200" y="8114400"/>
            <a:ext cx="46290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1" name="Google Shape;91;p14"/>
          <p:cNvSpPr txBox="1"/>
          <p:nvPr>
            <p:ph idx="8" type="title"/>
          </p:nvPr>
        </p:nvSpPr>
        <p:spPr>
          <a:xfrm>
            <a:off x="6837900" y="7395591"/>
            <a:ext cx="4626600" cy="8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92" name="Google Shape;92;p14"/>
          <p:cNvSpPr txBox="1"/>
          <p:nvPr>
            <p:ph idx="9" type="subTitle"/>
          </p:nvPr>
        </p:nvSpPr>
        <p:spPr>
          <a:xfrm>
            <a:off x="6837900" y="8115591"/>
            <a:ext cx="46266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3" name="Google Shape;93;p14"/>
          <p:cNvSpPr txBox="1"/>
          <p:nvPr>
            <p:ph idx="13" type="title"/>
          </p:nvPr>
        </p:nvSpPr>
        <p:spPr>
          <a:xfrm>
            <a:off x="12219700" y="7395598"/>
            <a:ext cx="4629000" cy="8586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94" name="Google Shape;94;p14"/>
          <p:cNvSpPr txBox="1"/>
          <p:nvPr>
            <p:ph idx="14" type="subTitle"/>
          </p:nvPr>
        </p:nvSpPr>
        <p:spPr>
          <a:xfrm>
            <a:off x="12219700" y="8115600"/>
            <a:ext cx="4629000" cy="10764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95" name="Google Shape;95;p14"/>
          <p:cNvSpPr txBox="1"/>
          <p:nvPr>
            <p:ph idx="15"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pic>
        <p:nvPicPr>
          <p:cNvPr id="96" name="Google Shape;96;p14"/>
          <p:cNvPicPr preferRelativeResize="0"/>
          <p:nvPr/>
        </p:nvPicPr>
        <p:blipFill>
          <a:blip r:embed="rId3">
            <a:alphaModFix/>
          </a:blip>
          <a:stretch>
            <a:fillRect/>
          </a:stretch>
        </p:blipFill>
        <p:spPr>
          <a:xfrm rot="-1661598">
            <a:off x="15765261" y="-673936"/>
            <a:ext cx="2774712" cy="3252724"/>
          </a:xfrm>
          <a:prstGeom prst="rect">
            <a:avLst/>
          </a:prstGeom>
          <a:noFill/>
          <a:ln>
            <a:noFill/>
          </a:ln>
        </p:spPr>
      </p:pic>
      <p:pic>
        <p:nvPicPr>
          <p:cNvPr id="97" name="Google Shape;97;p14"/>
          <p:cNvPicPr preferRelativeResize="0"/>
          <p:nvPr/>
        </p:nvPicPr>
        <p:blipFill>
          <a:blip r:embed="rId4">
            <a:alphaModFix/>
          </a:blip>
          <a:stretch>
            <a:fillRect/>
          </a:stretch>
        </p:blipFill>
        <p:spPr>
          <a:xfrm flipH="1" rot="-543813">
            <a:off x="75444" y="-411649"/>
            <a:ext cx="3169849" cy="27282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98"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00" name="Google Shape;100;p15"/>
          <p:cNvSpPr txBox="1"/>
          <p:nvPr>
            <p:ph type="title"/>
          </p:nvPr>
        </p:nvSpPr>
        <p:spPr>
          <a:xfrm>
            <a:off x="1426451" y="3100750"/>
            <a:ext cx="44256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101" name="Google Shape;101;p15"/>
          <p:cNvSpPr txBox="1"/>
          <p:nvPr>
            <p:ph idx="1" type="subTitle"/>
          </p:nvPr>
        </p:nvSpPr>
        <p:spPr>
          <a:xfrm>
            <a:off x="1426450" y="3820750"/>
            <a:ext cx="4425600" cy="1740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02" name="Google Shape;102;p15"/>
          <p:cNvSpPr txBox="1"/>
          <p:nvPr>
            <p:ph idx="2" type="title"/>
          </p:nvPr>
        </p:nvSpPr>
        <p:spPr>
          <a:xfrm>
            <a:off x="1426704" y="6133150"/>
            <a:ext cx="44256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103" name="Google Shape;103;p15"/>
          <p:cNvSpPr txBox="1"/>
          <p:nvPr>
            <p:ph idx="3" type="subTitle"/>
          </p:nvPr>
        </p:nvSpPr>
        <p:spPr>
          <a:xfrm>
            <a:off x="1426450" y="6853150"/>
            <a:ext cx="4425600" cy="17406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320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04" name="Google Shape;104;p15"/>
          <p:cNvSpPr txBox="1"/>
          <p:nvPr>
            <p:ph idx="4" type="title"/>
          </p:nvPr>
        </p:nvSpPr>
        <p:spPr>
          <a:xfrm>
            <a:off x="12431250" y="3100750"/>
            <a:ext cx="4431600" cy="856800"/>
          </a:xfrm>
          <a:prstGeom prst="rect">
            <a:avLst/>
          </a:prstGeom>
        </p:spPr>
        <p:txBody>
          <a:bodyPr anchorCtr="0" anchor="t" bIns="182850" lIns="182850" spcFirstLastPara="1" rIns="182850" wrap="square" tIns="182850">
            <a:noAutofit/>
          </a:bodyPr>
          <a:lstStyle>
            <a:lvl1pPr lvl="0" rtl="0" algn="r">
              <a:spcBef>
                <a:spcPts val="0"/>
              </a:spcBef>
              <a:spcAft>
                <a:spcPts val="0"/>
              </a:spcAft>
              <a:buClr>
                <a:schemeClr val="dk1"/>
              </a:buClr>
              <a:buSzPts val="4000"/>
              <a:buNone/>
              <a:defRPr sz="4000">
                <a:solidFill>
                  <a:schemeClr val="dk1"/>
                </a:solidFill>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05" name="Google Shape;105;p15"/>
          <p:cNvSpPr txBox="1"/>
          <p:nvPr>
            <p:ph idx="5" type="subTitle"/>
          </p:nvPr>
        </p:nvSpPr>
        <p:spPr>
          <a:xfrm>
            <a:off x="12431250" y="3820750"/>
            <a:ext cx="4431600" cy="17406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2800">
                <a:solidFill>
                  <a:schemeClr val="dk1"/>
                </a:solidFill>
              </a:defRPr>
            </a:lvl1pPr>
            <a:lvl2pPr lvl="1" rtl="0" algn="r">
              <a:lnSpc>
                <a:spcPct val="100000"/>
              </a:lnSpc>
              <a:spcBef>
                <a:spcPts val="0"/>
              </a:spcBef>
              <a:spcAft>
                <a:spcPts val="0"/>
              </a:spcAft>
              <a:buClr>
                <a:schemeClr val="dk1"/>
              </a:buClr>
              <a:buSzPts val="2800"/>
              <a:buNone/>
              <a:defRPr>
                <a:solidFill>
                  <a:schemeClr val="dk1"/>
                </a:solidFill>
              </a:defRPr>
            </a:lvl2pPr>
            <a:lvl3pPr lvl="2" rtl="0" algn="r">
              <a:lnSpc>
                <a:spcPct val="100000"/>
              </a:lnSpc>
              <a:spcBef>
                <a:spcPts val="0"/>
              </a:spcBef>
              <a:spcAft>
                <a:spcPts val="0"/>
              </a:spcAft>
              <a:buClr>
                <a:schemeClr val="dk1"/>
              </a:buClr>
              <a:buSzPts val="2800"/>
              <a:buNone/>
              <a:defRPr>
                <a:solidFill>
                  <a:schemeClr val="dk1"/>
                </a:solidFill>
              </a:defRPr>
            </a:lvl3pPr>
            <a:lvl4pPr lvl="3" rtl="0" algn="r">
              <a:lnSpc>
                <a:spcPct val="100000"/>
              </a:lnSpc>
              <a:spcBef>
                <a:spcPts val="0"/>
              </a:spcBef>
              <a:spcAft>
                <a:spcPts val="0"/>
              </a:spcAft>
              <a:buClr>
                <a:schemeClr val="dk1"/>
              </a:buClr>
              <a:buSzPts val="2800"/>
              <a:buNone/>
              <a:defRPr>
                <a:solidFill>
                  <a:schemeClr val="dk1"/>
                </a:solidFill>
              </a:defRPr>
            </a:lvl4pPr>
            <a:lvl5pPr lvl="4" rtl="0" algn="r">
              <a:lnSpc>
                <a:spcPct val="100000"/>
              </a:lnSpc>
              <a:spcBef>
                <a:spcPts val="0"/>
              </a:spcBef>
              <a:spcAft>
                <a:spcPts val="0"/>
              </a:spcAft>
              <a:buClr>
                <a:schemeClr val="dk1"/>
              </a:buClr>
              <a:buSzPts val="2800"/>
              <a:buNone/>
              <a:defRPr>
                <a:solidFill>
                  <a:schemeClr val="dk1"/>
                </a:solidFill>
              </a:defRPr>
            </a:lvl5pPr>
            <a:lvl6pPr lvl="5" rtl="0" algn="r">
              <a:lnSpc>
                <a:spcPct val="100000"/>
              </a:lnSpc>
              <a:spcBef>
                <a:spcPts val="0"/>
              </a:spcBef>
              <a:spcAft>
                <a:spcPts val="0"/>
              </a:spcAft>
              <a:buClr>
                <a:schemeClr val="dk1"/>
              </a:buClr>
              <a:buSzPts val="2800"/>
              <a:buNone/>
              <a:defRPr>
                <a:solidFill>
                  <a:schemeClr val="dk1"/>
                </a:solidFill>
              </a:defRPr>
            </a:lvl6pPr>
            <a:lvl7pPr lvl="6" rtl="0" algn="r">
              <a:lnSpc>
                <a:spcPct val="100000"/>
              </a:lnSpc>
              <a:spcBef>
                <a:spcPts val="0"/>
              </a:spcBef>
              <a:spcAft>
                <a:spcPts val="0"/>
              </a:spcAft>
              <a:buClr>
                <a:schemeClr val="dk1"/>
              </a:buClr>
              <a:buSzPts val="2800"/>
              <a:buNone/>
              <a:defRPr>
                <a:solidFill>
                  <a:schemeClr val="dk1"/>
                </a:solidFill>
              </a:defRPr>
            </a:lvl7pPr>
            <a:lvl8pPr lvl="7" rtl="0" algn="r">
              <a:lnSpc>
                <a:spcPct val="100000"/>
              </a:lnSpc>
              <a:spcBef>
                <a:spcPts val="0"/>
              </a:spcBef>
              <a:spcAft>
                <a:spcPts val="0"/>
              </a:spcAft>
              <a:buClr>
                <a:schemeClr val="dk1"/>
              </a:buClr>
              <a:buSzPts val="2800"/>
              <a:buNone/>
              <a:defRPr>
                <a:solidFill>
                  <a:schemeClr val="dk1"/>
                </a:solidFill>
              </a:defRPr>
            </a:lvl8pPr>
            <a:lvl9pPr lvl="8" rtl="0" algn="r">
              <a:lnSpc>
                <a:spcPct val="100000"/>
              </a:lnSpc>
              <a:spcBef>
                <a:spcPts val="0"/>
              </a:spcBef>
              <a:spcAft>
                <a:spcPts val="0"/>
              </a:spcAft>
              <a:buClr>
                <a:schemeClr val="dk1"/>
              </a:buClr>
              <a:buSzPts val="2800"/>
              <a:buNone/>
              <a:defRPr>
                <a:solidFill>
                  <a:schemeClr val="dk1"/>
                </a:solidFill>
              </a:defRPr>
            </a:lvl9pPr>
          </a:lstStyle>
          <a:p/>
        </p:txBody>
      </p:sp>
      <p:sp>
        <p:nvSpPr>
          <p:cNvPr id="106" name="Google Shape;106;p15"/>
          <p:cNvSpPr txBox="1"/>
          <p:nvPr>
            <p:ph idx="6" type="title"/>
          </p:nvPr>
        </p:nvSpPr>
        <p:spPr>
          <a:xfrm>
            <a:off x="12431250" y="6133150"/>
            <a:ext cx="4431600" cy="856800"/>
          </a:xfrm>
          <a:prstGeom prst="rect">
            <a:avLst/>
          </a:prstGeom>
        </p:spPr>
        <p:txBody>
          <a:bodyPr anchorCtr="0" anchor="t" bIns="182850" lIns="182850" spcFirstLastPara="1" rIns="182850" wrap="square" tIns="182850">
            <a:noAutofit/>
          </a:bodyPr>
          <a:lstStyle>
            <a:lvl1pPr lvl="0" rtl="0" algn="r">
              <a:spcBef>
                <a:spcPts val="0"/>
              </a:spcBef>
              <a:spcAft>
                <a:spcPts val="0"/>
              </a:spcAft>
              <a:buClr>
                <a:schemeClr val="dk1"/>
              </a:buClr>
              <a:buSzPts val="4000"/>
              <a:buNone/>
              <a:defRPr sz="4000">
                <a:solidFill>
                  <a:schemeClr val="dk1"/>
                </a:solidFill>
              </a:defRPr>
            </a:lvl1pPr>
            <a:lvl2pPr lvl="1" rtl="0" algn="r">
              <a:spcBef>
                <a:spcPts val="0"/>
              </a:spcBef>
              <a:spcAft>
                <a:spcPts val="0"/>
              </a:spcAft>
              <a:buClr>
                <a:schemeClr val="dk1"/>
              </a:buClr>
              <a:buSzPts val="4600"/>
              <a:buNone/>
              <a:defRPr sz="4600">
                <a:solidFill>
                  <a:schemeClr val="dk1"/>
                </a:solidFill>
              </a:defRPr>
            </a:lvl2pPr>
            <a:lvl3pPr lvl="2" rtl="0" algn="r">
              <a:spcBef>
                <a:spcPts val="0"/>
              </a:spcBef>
              <a:spcAft>
                <a:spcPts val="0"/>
              </a:spcAft>
              <a:buClr>
                <a:schemeClr val="dk1"/>
              </a:buClr>
              <a:buSzPts val="4600"/>
              <a:buNone/>
              <a:defRPr sz="4600">
                <a:solidFill>
                  <a:schemeClr val="dk1"/>
                </a:solidFill>
              </a:defRPr>
            </a:lvl3pPr>
            <a:lvl4pPr lvl="3" rtl="0" algn="r">
              <a:spcBef>
                <a:spcPts val="0"/>
              </a:spcBef>
              <a:spcAft>
                <a:spcPts val="0"/>
              </a:spcAft>
              <a:buClr>
                <a:schemeClr val="dk1"/>
              </a:buClr>
              <a:buSzPts val="4600"/>
              <a:buNone/>
              <a:defRPr sz="4600">
                <a:solidFill>
                  <a:schemeClr val="dk1"/>
                </a:solidFill>
              </a:defRPr>
            </a:lvl4pPr>
            <a:lvl5pPr lvl="4" rtl="0" algn="r">
              <a:spcBef>
                <a:spcPts val="0"/>
              </a:spcBef>
              <a:spcAft>
                <a:spcPts val="0"/>
              </a:spcAft>
              <a:buClr>
                <a:schemeClr val="dk1"/>
              </a:buClr>
              <a:buSzPts val="4600"/>
              <a:buNone/>
              <a:defRPr sz="4600">
                <a:solidFill>
                  <a:schemeClr val="dk1"/>
                </a:solidFill>
              </a:defRPr>
            </a:lvl5pPr>
            <a:lvl6pPr lvl="5" rtl="0" algn="r">
              <a:spcBef>
                <a:spcPts val="0"/>
              </a:spcBef>
              <a:spcAft>
                <a:spcPts val="0"/>
              </a:spcAft>
              <a:buClr>
                <a:schemeClr val="dk1"/>
              </a:buClr>
              <a:buSzPts val="4600"/>
              <a:buNone/>
              <a:defRPr sz="4600">
                <a:solidFill>
                  <a:schemeClr val="dk1"/>
                </a:solidFill>
              </a:defRPr>
            </a:lvl6pPr>
            <a:lvl7pPr lvl="6" rtl="0" algn="r">
              <a:spcBef>
                <a:spcPts val="0"/>
              </a:spcBef>
              <a:spcAft>
                <a:spcPts val="0"/>
              </a:spcAft>
              <a:buClr>
                <a:schemeClr val="dk1"/>
              </a:buClr>
              <a:buSzPts val="4600"/>
              <a:buNone/>
              <a:defRPr sz="4600">
                <a:solidFill>
                  <a:schemeClr val="dk1"/>
                </a:solidFill>
              </a:defRPr>
            </a:lvl7pPr>
            <a:lvl8pPr lvl="7" rtl="0" algn="r">
              <a:spcBef>
                <a:spcPts val="0"/>
              </a:spcBef>
              <a:spcAft>
                <a:spcPts val="0"/>
              </a:spcAft>
              <a:buClr>
                <a:schemeClr val="dk1"/>
              </a:buClr>
              <a:buSzPts val="4600"/>
              <a:buNone/>
              <a:defRPr sz="4600">
                <a:solidFill>
                  <a:schemeClr val="dk1"/>
                </a:solidFill>
              </a:defRPr>
            </a:lvl8pPr>
            <a:lvl9pPr lvl="8" rtl="0" algn="r">
              <a:spcBef>
                <a:spcPts val="0"/>
              </a:spcBef>
              <a:spcAft>
                <a:spcPts val="0"/>
              </a:spcAft>
              <a:buClr>
                <a:schemeClr val="dk1"/>
              </a:buClr>
              <a:buSzPts val="4600"/>
              <a:buNone/>
              <a:defRPr sz="4600">
                <a:solidFill>
                  <a:schemeClr val="dk1"/>
                </a:solidFill>
              </a:defRPr>
            </a:lvl9pPr>
          </a:lstStyle>
          <a:p/>
        </p:txBody>
      </p:sp>
      <p:sp>
        <p:nvSpPr>
          <p:cNvPr id="107" name="Google Shape;107;p15"/>
          <p:cNvSpPr txBox="1"/>
          <p:nvPr>
            <p:ph idx="7" type="subTitle"/>
          </p:nvPr>
        </p:nvSpPr>
        <p:spPr>
          <a:xfrm>
            <a:off x="12431250" y="6853150"/>
            <a:ext cx="4431600" cy="17406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2800">
                <a:solidFill>
                  <a:schemeClr val="dk1"/>
                </a:solidFill>
              </a:defRPr>
            </a:lvl1pPr>
            <a:lvl2pPr lvl="1" rtl="0" algn="r">
              <a:lnSpc>
                <a:spcPct val="100000"/>
              </a:lnSpc>
              <a:spcBef>
                <a:spcPts val="0"/>
              </a:spcBef>
              <a:spcAft>
                <a:spcPts val="0"/>
              </a:spcAft>
              <a:buClr>
                <a:schemeClr val="dk1"/>
              </a:buClr>
              <a:buSzPts val="2800"/>
              <a:buNone/>
              <a:defRPr>
                <a:solidFill>
                  <a:schemeClr val="dk1"/>
                </a:solidFill>
              </a:defRPr>
            </a:lvl2pPr>
            <a:lvl3pPr lvl="2" rtl="0" algn="r">
              <a:lnSpc>
                <a:spcPct val="100000"/>
              </a:lnSpc>
              <a:spcBef>
                <a:spcPts val="0"/>
              </a:spcBef>
              <a:spcAft>
                <a:spcPts val="0"/>
              </a:spcAft>
              <a:buClr>
                <a:schemeClr val="dk1"/>
              </a:buClr>
              <a:buSzPts val="2800"/>
              <a:buNone/>
              <a:defRPr>
                <a:solidFill>
                  <a:schemeClr val="dk1"/>
                </a:solidFill>
              </a:defRPr>
            </a:lvl3pPr>
            <a:lvl4pPr lvl="3" rtl="0" algn="r">
              <a:lnSpc>
                <a:spcPct val="100000"/>
              </a:lnSpc>
              <a:spcBef>
                <a:spcPts val="0"/>
              </a:spcBef>
              <a:spcAft>
                <a:spcPts val="0"/>
              </a:spcAft>
              <a:buClr>
                <a:schemeClr val="dk1"/>
              </a:buClr>
              <a:buSzPts val="2800"/>
              <a:buNone/>
              <a:defRPr>
                <a:solidFill>
                  <a:schemeClr val="dk1"/>
                </a:solidFill>
              </a:defRPr>
            </a:lvl4pPr>
            <a:lvl5pPr lvl="4" rtl="0" algn="r">
              <a:lnSpc>
                <a:spcPct val="100000"/>
              </a:lnSpc>
              <a:spcBef>
                <a:spcPts val="0"/>
              </a:spcBef>
              <a:spcAft>
                <a:spcPts val="0"/>
              </a:spcAft>
              <a:buClr>
                <a:schemeClr val="dk1"/>
              </a:buClr>
              <a:buSzPts val="2800"/>
              <a:buNone/>
              <a:defRPr>
                <a:solidFill>
                  <a:schemeClr val="dk1"/>
                </a:solidFill>
              </a:defRPr>
            </a:lvl5pPr>
            <a:lvl6pPr lvl="5" rtl="0" algn="r">
              <a:lnSpc>
                <a:spcPct val="100000"/>
              </a:lnSpc>
              <a:spcBef>
                <a:spcPts val="0"/>
              </a:spcBef>
              <a:spcAft>
                <a:spcPts val="0"/>
              </a:spcAft>
              <a:buClr>
                <a:schemeClr val="dk1"/>
              </a:buClr>
              <a:buSzPts val="2800"/>
              <a:buNone/>
              <a:defRPr>
                <a:solidFill>
                  <a:schemeClr val="dk1"/>
                </a:solidFill>
              </a:defRPr>
            </a:lvl6pPr>
            <a:lvl7pPr lvl="6" rtl="0" algn="r">
              <a:lnSpc>
                <a:spcPct val="100000"/>
              </a:lnSpc>
              <a:spcBef>
                <a:spcPts val="0"/>
              </a:spcBef>
              <a:spcAft>
                <a:spcPts val="0"/>
              </a:spcAft>
              <a:buClr>
                <a:schemeClr val="dk1"/>
              </a:buClr>
              <a:buSzPts val="2800"/>
              <a:buNone/>
              <a:defRPr>
                <a:solidFill>
                  <a:schemeClr val="dk1"/>
                </a:solidFill>
              </a:defRPr>
            </a:lvl7pPr>
            <a:lvl8pPr lvl="7" rtl="0" algn="r">
              <a:lnSpc>
                <a:spcPct val="100000"/>
              </a:lnSpc>
              <a:spcBef>
                <a:spcPts val="0"/>
              </a:spcBef>
              <a:spcAft>
                <a:spcPts val="0"/>
              </a:spcAft>
              <a:buClr>
                <a:schemeClr val="dk1"/>
              </a:buClr>
              <a:buSzPts val="2800"/>
              <a:buNone/>
              <a:defRPr>
                <a:solidFill>
                  <a:schemeClr val="dk1"/>
                </a:solidFill>
              </a:defRPr>
            </a:lvl8pPr>
            <a:lvl9pPr lvl="8" rtl="0" algn="r">
              <a:lnSpc>
                <a:spcPct val="100000"/>
              </a:lnSpc>
              <a:spcBef>
                <a:spcPts val="0"/>
              </a:spcBef>
              <a:spcAft>
                <a:spcPts val="0"/>
              </a:spcAft>
              <a:buClr>
                <a:schemeClr val="dk1"/>
              </a:buClr>
              <a:buSzPts val="2800"/>
              <a:buNone/>
              <a:defRPr>
                <a:solidFill>
                  <a:schemeClr val="dk1"/>
                </a:solidFill>
              </a:defRPr>
            </a:lvl9pPr>
          </a:lstStyle>
          <a:p/>
        </p:txBody>
      </p:sp>
      <p:sp>
        <p:nvSpPr>
          <p:cNvPr id="108" name="Google Shape;108;p15"/>
          <p:cNvSpPr txBox="1"/>
          <p:nvPr>
            <p:ph idx="8"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pic>
        <p:nvPicPr>
          <p:cNvPr id="109" name="Google Shape;109;p15"/>
          <p:cNvPicPr preferRelativeResize="0"/>
          <p:nvPr/>
        </p:nvPicPr>
        <p:blipFill>
          <a:blip r:embed="rId3">
            <a:alphaModFix/>
          </a:blip>
          <a:stretch>
            <a:fillRect/>
          </a:stretch>
        </p:blipFill>
        <p:spPr>
          <a:xfrm>
            <a:off x="146653" y="1381194"/>
            <a:ext cx="1819950" cy="1740500"/>
          </a:xfrm>
          <a:prstGeom prst="rect">
            <a:avLst/>
          </a:prstGeom>
          <a:noFill/>
          <a:ln>
            <a:noFill/>
          </a:ln>
        </p:spPr>
      </p:pic>
      <p:pic>
        <p:nvPicPr>
          <p:cNvPr id="110" name="Google Shape;110;p15"/>
          <p:cNvPicPr preferRelativeResize="0"/>
          <p:nvPr/>
        </p:nvPicPr>
        <p:blipFill>
          <a:blip r:embed="rId4">
            <a:alphaModFix/>
          </a:blip>
          <a:stretch>
            <a:fillRect/>
          </a:stretch>
        </p:blipFill>
        <p:spPr>
          <a:xfrm>
            <a:off x="708046" y="-162600"/>
            <a:ext cx="2421300" cy="2318300"/>
          </a:xfrm>
          <a:prstGeom prst="rect">
            <a:avLst/>
          </a:prstGeom>
          <a:noFill/>
          <a:ln>
            <a:noFill/>
          </a:ln>
        </p:spPr>
      </p:pic>
      <p:pic>
        <p:nvPicPr>
          <p:cNvPr id="111" name="Google Shape;111;p15"/>
          <p:cNvPicPr preferRelativeResize="0"/>
          <p:nvPr/>
        </p:nvPicPr>
        <p:blipFill rotWithShape="1">
          <a:blip r:embed="rId5">
            <a:alphaModFix/>
          </a:blip>
          <a:srcRect b="26148" l="27936" r="-7459" t="22112"/>
          <a:stretch/>
        </p:blipFill>
        <p:spPr>
          <a:xfrm flipH="1">
            <a:off x="15673491" y="741632"/>
            <a:ext cx="1836667" cy="15509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112" name="Shape 112"/>
        <p:cNvGrpSpPr/>
        <p:nvPr/>
      </p:nvGrpSpPr>
      <p:grpSpPr>
        <a:xfrm>
          <a:off x="0" y="0"/>
          <a:ext cx="0" cy="0"/>
          <a:chOff x="0" y="0"/>
          <a:chExt cx="0" cy="0"/>
        </a:xfrm>
      </p:grpSpPr>
      <p:pic>
        <p:nvPicPr>
          <p:cNvPr id="113" name="Google Shape;113;p16"/>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14" name="Google Shape;114;p16"/>
          <p:cNvSpPr txBox="1"/>
          <p:nvPr>
            <p:ph type="title"/>
          </p:nvPr>
        </p:nvSpPr>
        <p:spPr>
          <a:xfrm>
            <a:off x="3712450" y="2948350"/>
            <a:ext cx="46980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115" name="Google Shape;115;p16"/>
          <p:cNvSpPr txBox="1"/>
          <p:nvPr>
            <p:ph idx="1" type="subTitle"/>
          </p:nvPr>
        </p:nvSpPr>
        <p:spPr>
          <a:xfrm>
            <a:off x="3712453" y="3668350"/>
            <a:ext cx="4698000" cy="1076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16" name="Google Shape;116;p16"/>
          <p:cNvSpPr txBox="1"/>
          <p:nvPr>
            <p:ph idx="2" type="title"/>
          </p:nvPr>
        </p:nvSpPr>
        <p:spPr>
          <a:xfrm>
            <a:off x="3712719" y="5980750"/>
            <a:ext cx="46980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117" name="Google Shape;117;p16"/>
          <p:cNvSpPr txBox="1"/>
          <p:nvPr>
            <p:ph idx="3" type="subTitle"/>
          </p:nvPr>
        </p:nvSpPr>
        <p:spPr>
          <a:xfrm>
            <a:off x="3712453" y="6700750"/>
            <a:ext cx="4698000" cy="1076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320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18" name="Google Shape;118;p16"/>
          <p:cNvSpPr txBox="1"/>
          <p:nvPr>
            <p:ph idx="4" type="title"/>
          </p:nvPr>
        </p:nvSpPr>
        <p:spPr>
          <a:xfrm>
            <a:off x="12126450" y="2948350"/>
            <a:ext cx="46998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119" name="Google Shape;119;p16"/>
          <p:cNvSpPr txBox="1"/>
          <p:nvPr>
            <p:ph idx="5" type="subTitle"/>
          </p:nvPr>
        </p:nvSpPr>
        <p:spPr>
          <a:xfrm>
            <a:off x="12126453" y="3668350"/>
            <a:ext cx="4699800" cy="1076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20" name="Google Shape;120;p16"/>
          <p:cNvSpPr txBox="1"/>
          <p:nvPr>
            <p:ph idx="6" type="title"/>
          </p:nvPr>
        </p:nvSpPr>
        <p:spPr>
          <a:xfrm>
            <a:off x="12126450" y="5980750"/>
            <a:ext cx="4699800" cy="856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600"/>
              <a:buNone/>
              <a:defRPr sz="4600">
                <a:solidFill>
                  <a:schemeClr val="dk1"/>
                </a:solidFill>
              </a:defRPr>
            </a:lvl2pPr>
            <a:lvl3pPr lvl="2" rtl="0">
              <a:spcBef>
                <a:spcPts val="0"/>
              </a:spcBef>
              <a:spcAft>
                <a:spcPts val="0"/>
              </a:spcAft>
              <a:buClr>
                <a:schemeClr val="dk1"/>
              </a:buClr>
              <a:buSzPts val="4600"/>
              <a:buNone/>
              <a:defRPr sz="4600">
                <a:solidFill>
                  <a:schemeClr val="dk1"/>
                </a:solidFill>
              </a:defRPr>
            </a:lvl3pPr>
            <a:lvl4pPr lvl="3" rtl="0">
              <a:spcBef>
                <a:spcPts val="0"/>
              </a:spcBef>
              <a:spcAft>
                <a:spcPts val="0"/>
              </a:spcAft>
              <a:buClr>
                <a:schemeClr val="dk1"/>
              </a:buClr>
              <a:buSzPts val="4600"/>
              <a:buNone/>
              <a:defRPr sz="4600">
                <a:solidFill>
                  <a:schemeClr val="dk1"/>
                </a:solidFill>
              </a:defRPr>
            </a:lvl4pPr>
            <a:lvl5pPr lvl="4" rtl="0">
              <a:spcBef>
                <a:spcPts val="0"/>
              </a:spcBef>
              <a:spcAft>
                <a:spcPts val="0"/>
              </a:spcAft>
              <a:buClr>
                <a:schemeClr val="dk1"/>
              </a:buClr>
              <a:buSzPts val="4600"/>
              <a:buNone/>
              <a:defRPr sz="4600">
                <a:solidFill>
                  <a:schemeClr val="dk1"/>
                </a:solidFill>
              </a:defRPr>
            </a:lvl5pPr>
            <a:lvl6pPr lvl="5" rtl="0">
              <a:spcBef>
                <a:spcPts val="0"/>
              </a:spcBef>
              <a:spcAft>
                <a:spcPts val="0"/>
              </a:spcAft>
              <a:buClr>
                <a:schemeClr val="dk1"/>
              </a:buClr>
              <a:buSzPts val="4600"/>
              <a:buNone/>
              <a:defRPr sz="4600">
                <a:solidFill>
                  <a:schemeClr val="dk1"/>
                </a:solidFill>
              </a:defRPr>
            </a:lvl6pPr>
            <a:lvl7pPr lvl="6" rtl="0">
              <a:spcBef>
                <a:spcPts val="0"/>
              </a:spcBef>
              <a:spcAft>
                <a:spcPts val="0"/>
              </a:spcAft>
              <a:buClr>
                <a:schemeClr val="dk1"/>
              </a:buClr>
              <a:buSzPts val="4600"/>
              <a:buNone/>
              <a:defRPr sz="4600">
                <a:solidFill>
                  <a:schemeClr val="dk1"/>
                </a:solidFill>
              </a:defRPr>
            </a:lvl7pPr>
            <a:lvl8pPr lvl="7" rtl="0">
              <a:spcBef>
                <a:spcPts val="0"/>
              </a:spcBef>
              <a:spcAft>
                <a:spcPts val="0"/>
              </a:spcAft>
              <a:buClr>
                <a:schemeClr val="dk1"/>
              </a:buClr>
              <a:buSzPts val="4600"/>
              <a:buNone/>
              <a:defRPr sz="4600">
                <a:solidFill>
                  <a:schemeClr val="dk1"/>
                </a:solidFill>
              </a:defRPr>
            </a:lvl8pPr>
            <a:lvl9pPr lvl="8" rtl="0">
              <a:spcBef>
                <a:spcPts val="0"/>
              </a:spcBef>
              <a:spcAft>
                <a:spcPts val="0"/>
              </a:spcAft>
              <a:buClr>
                <a:schemeClr val="dk1"/>
              </a:buClr>
              <a:buSzPts val="4600"/>
              <a:buNone/>
              <a:defRPr sz="4600">
                <a:solidFill>
                  <a:schemeClr val="dk1"/>
                </a:solidFill>
              </a:defRPr>
            </a:lvl9pPr>
          </a:lstStyle>
          <a:p/>
        </p:txBody>
      </p:sp>
      <p:sp>
        <p:nvSpPr>
          <p:cNvPr id="121" name="Google Shape;121;p16"/>
          <p:cNvSpPr txBox="1"/>
          <p:nvPr>
            <p:ph idx="7" type="subTitle"/>
          </p:nvPr>
        </p:nvSpPr>
        <p:spPr>
          <a:xfrm>
            <a:off x="12126453" y="6700750"/>
            <a:ext cx="4699800" cy="1076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22" name="Google Shape;122;p16"/>
          <p:cNvSpPr txBox="1"/>
          <p:nvPr>
            <p:ph idx="8"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pic>
        <p:nvPicPr>
          <p:cNvPr id="123" name="Google Shape;123;p16"/>
          <p:cNvPicPr preferRelativeResize="0"/>
          <p:nvPr/>
        </p:nvPicPr>
        <p:blipFill>
          <a:blip r:embed="rId3">
            <a:alphaModFix/>
          </a:blip>
          <a:stretch>
            <a:fillRect/>
          </a:stretch>
        </p:blipFill>
        <p:spPr>
          <a:xfrm rot="-1465061">
            <a:off x="14832603" y="-1877825"/>
            <a:ext cx="5291599" cy="4963649"/>
          </a:xfrm>
          <a:prstGeom prst="rect">
            <a:avLst/>
          </a:prstGeom>
          <a:noFill/>
          <a:ln>
            <a:noFill/>
          </a:ln>
        </p:spPr>
      </p:pic>
      <p:pic>
        <p:nvPicPr>
          <p:cNvPr id="124" name="Google Shape;124;p16"/>
          <p:cNvPicPr preferRelativeResize="0"/>
          <p:nvPr/>
        </p:nvPicPr>
        <p:blipFill rotWithShape="1">
          <a:blip r:embed="rId4">
            <a:alphaModFix/>
          </a:blip>
          <a:srcRect b="0" l="11308" r="0" t="0"/>
          <a:stretch/>
        </p:blipFill>
        <p:spPr>
          <a:xfrm flipH="1" rot="2468695">
            <a:off x="-1125873" y="-1404908"/>
            <a:ext cx="4235446" cy="4300613"/>
          </a:xfrm>
          <a:prstGeom prst="rect">
            <a:avLst/>
          </a:prstGeom>
          <a:noFill/>
          <a:ln>
            <a:noFill/>
          </a:ln>
        </p:spPr>
      </p:pic>
      <p:pic>
        <p:nvPicPr>
          <p:cNvPr id="125" name="Google Shape;125;p16"/>
          <p:cNvPicPr preferRelativeResize="0"/>
          <p:nvPr/>
        </p:nvPicPr>
        <p:blipFill>
          <a:blip r:embed="rId5">
            <a:alphaModFix/>
          </a:blip>
          <a:stretch>
            <a:fillRect/>
          </a:stretch>
        </p:blipFill>
        <p:spPr>
          <a:xfrm flipH="1" rot="2939601">
            <a:off x="15404036" y="6642151"/>
            <a:ext cx="4148687" cy="6144197"/>
          </a:xfrm>
          <a:prstGeom prst="rect">
            <a:avLst/>
          </a:prstGeom>
          <a:noFill/>
          <a:ln>
            <a:noFill/>
          </a:ln>
        </p:spPr>
      </p:pic>
      <p:pic>
        <p:nvPicPr>
          <p:cNvPr id="126" name="Google Shape;126;p16"/>
          <p:cNvPicPr preferRelativeResize="0"/>
          <p:nvPr/>
        </p:nvPicPr>
        <p:blipFill>
          <a:blip r:embed="rId6">
            <a:alphaModFix/>
          </a:blip>
          <a:stretch>
            <a:fillRect/>
          </a:stretch>
        </p:blipFill>
        <p:spPr>
          <a:xfrm rot="-4606215">
            <a:off x="-971063" y="7658540"/>
            <a:ext cx="4019112" cy="454936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27" name="Shape 127"/>
        <p:cNvGrpSpPr/>
        <p:nvPr/>
      </p:nvGrpSpPr>
      <p:grpSpPr>
        <a:xfrm>
          <a:off x="0" y="0"/>
          <a:ext cx="0" cy="0"/>
          <a:chOff x="0" y="0"/>
          <a:chExt cx="0" cy="0"/>
        </a:xfrm>
      </p:grpSpPr>
      <p:pic>
        <p:nvPicPr>
          <p:cNvPr id="128" name="Google Shape;128;p17"/>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29" name="Google Shape;129;p17"/>
          <p:cNvSpPr txBox="1"/>
          <p:nvPr>
            <p:ph type="title"/>
          </p:nvPr>
        </p:nvSpPr>
        <p:spPr>
          <a:xfrm>
            <a:off x="1421900" y="6327613"/>
            <a:ext cx="4641600" cy="8568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130" name="Google Shape;130;p17"/>
          <p:cNvSpPr txBox="1"/>
          <p:nvPr>
            <p:ph idx="1" type="subTitle"/>
          </p:nvPr>
        </p:nvSpPr>
        <p:spPr>
          <a:xfrm>
            <a:off x="1552400" y="7200000"/>
            <a:ext cx="4380600" cy="1725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1" name="Google Shape;131;p17"/>
          <p:cNvSpPr txBox="1"/>
          <p:nvPr>
            <p:ph idx="2" type="title"/>
          </p:nvPr>
        </p:nvSpPr>
        <p:spPr>
          <a:xfrm>
            <a:off x="12229977" y="6327600"/>
            <a:ext cx="4641600" cy="8568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132" name="Google Shape;132;p17"/>
          <p:cNvSpPr txBox="1"/>
          <p:nvPr>
            <p:ph idx="3" type="subTitle"/>
          </p:nvPr>
        </p:nvSpPr>
        <p:spPr>
          <a:xfrm>
            <a:off x="12360500" y="7200000"/>
            <a:ext cx="4380600" cy="1725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3" name="Google Shape;133;p17"/>
          <p:cNvSpPr txBox="1"/>
          <p:nvPr>
            <p:ph idx="4" type="title"/>
          </p:nvPr>
        </p:nvSpPr>
        <p:spPr>
          <a:xfrm>
            <a:off x="6825317" y="6327633"/>
            <a:ext cx="4641600" cy="856800"/>
          </a:xfrm>
          <a:prstGeom prst="rect">
            <a:avLst/>
          </a:prstGeom>
        </p:spPr>
        <p:txBody>
          <a:bodyPr anchorCtr="0" anchor="t" bIns="182850" lIns="182850" spcFirstLastPara="1" rIns="182850" wrap="square" tIns="182850">
            <a:noAutofit/>
          </a:bodyPr>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134" name="Google Shape;134;p17"/>
          <p:cNvSpPr txBox="1"/>
          <p:nvPr>
            <p:ph idx="5" type="subTitle"/>
          </p:nvPr>
        </p:nvSpPr>
        <p:spPr>
          <a:xfrm>
            <a:off x="6952631" y="7200000"/>
            <a:ext cx="4380600" cy="1725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5" name="Google Shape;135;p17"/>
          <p:cNvSpPr txBox="1"/>
          <p:nvPr>
            <p:ph idx="6"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lgn="ctr">
              <a:spcBef>
                <a:spcPts val="0"/>
              </a:spcBef>
              <a:spcAft>
                <a:spcPts val="0"/>
              </a:spcAft>
              <a:buSzPts val="6000"/>
              <a:buNone/>
              <a:defRPr/>
            </a:lvl2pPr>
            <a:lvl3pPr lvl="2" rtl="0" algn="ctr">
              <a:spcBef>
                <a:spcPts val="0"/>
              </a:spcBef>
              <a:spcAft>
                <a:spcPts val="0"/>
              </a:spcAft>
              <a:buSzPts val="6000"/>
              <a:buNone/>
              <a:defRPr/>
            </a:lvl3pPr>
            <a:lvl4pPr lvl="3" rtl="0" algn="ctr">
              <a:spcBef>
                <a:spcPts val="0"/>
              </a:spcBef>
              <a:spcAft>
                <a:spcPts val="0"/>
              </a:spcAft>
              <a:buSzPts val="6000"/>
              <a:buNone/>
              <a:defRPr/>
            </a:lvl4pPr>
            <a:lvl5pPr lvl="4" rtl="0" algn="ctr">
              <a:spcBef>
                <a:spcPts val="0"/>
              </a:spcBef>
              <a:spcAft>
                <a:spcPts val="0"/>
              </a:spcAft>
              <a:buSzPts val="6000"/>
              <a:buNone/>
              <a:defRPr/>
            </a:lvl5pPr>
            <a:lvl6pPr lvl="5" rtl="0" algn="ctr">
              <a:spcBef>
                <a:spcPts val="0"/>
              </a:spcBef>
              <a:spcAft>
                <a:spcPts val="0"/>
              </a:spcAft>
              <a:buSzPts val="6000"/>
              <a:buNone/>
              <a:defRPr/>
            </a:lvl6pPr>
            <a:lvl7pPr lvl="6" rtl="0" algn="ctr">
              <a:spcBef>
                <a:spcPts val="0"/>
              </a:spcBef>
              <a:spcAft>
                <a:spcPts val="0"/>
              </a:spcAft>
              <a:buSzPts val="6000"/>
              <a:buNone/>
              <a:defRPr/>
            </a:lvl7pPr>
            <a:lvl8pPr lvl="7" rtl="0" algn="ctr">
              <a:spcBef>
                <a:spcPts val="0"/>
              </a:spcBef>
              <a:spcAft>
                <a:spcPts val="0"/>
              </a:spcAft>
              <a:buSzPts val="6000"/>
              <a:buNone/>
              <a:defRPr/>
            </a:lvl8pPr>
            <a:lvl9pPr lvl="8" rtl="0" algn="ctr">
              <a:spcBef>
                <a:spcPts val="0"/>
              </a:spcBef>
              <a:spcAft>
                <a:spcPts val="0"/>
              </a:spcAft>
              <a:buSzPts val="6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9">
    <p:spTree>
      <p:nvGrpSpPr>
        <p:cNvPr id="136" name="Shape 136"/>
        <p:cNvGrpSpPr/>
        <p:nvPr/>
      </p:nvGrpSpPr>
      <p:grpSpPr>
        <a:xfrm>
          <a:off x="0" y="0"/>
          <a:ext cx="0" cy="0"/>
          <a:chOff x="0" y="0"/>
          <a:chExt cx="0" cy="0"/>
        </a:xfrm>
      </p:grpSpPr>
      <p:pic>
        <p:nvPicPr>
          <p:cNvPr id="137" name="Google Shape;137;p18"/>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38" name="Google Shape;138;p18"/>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139" name="Google Shape;139;p18"/>
          <p:cNvSpPr txBox="1"/>
          <p:nvPr>
            <p:ph hasCustomPrompt="1" idx="2" type="title"/>
          </p:nvPr>
        </p:nvSpPr>
        <p:spPr>
          <a:xfrm>
            <a:off x="1794975" y="6108200"/>
            <a:ext cx="4113000" cy="17298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Clr>
                <a:schemeClr val="dk1"/>
              </a:buClr>
              <a:buSzPts val="10200"/>
              <a:buNone/>
              <a:defRPr b="1" sz="10200">
                <a:solidFill>
                  <a:schemeClr val="dk1"/>
                </a:solidFill>
              </a:defRPr>
            </a:lvl1pPr>
            <a:lvl2pPr lvl="1" rtl="0" algn="ctr">
              <a:spcBef>
                <a:spcPts val="0"/>
              </a:spcBef>
              <a:spcAft>
                <a:spcPts val="0"/>
              </a:spcAft>
              <a:buClr>
                <a:schemeClr val="dk1"/>
              </a:buClr>
              <a:buSzPts val="10200"/>
              <a:buNone/>
              <a:defRPr b="1" sz="10200">
                <a:solidFill>
                  <a:schemeClr val="dk1"/>
                </a:solidFill>
              </a:defRPr>
            </a:lvl2pPr>
            <a:lvl3pPr lvl="2" rtl="0" algn="ctr">
              <a:spcBef>
                <a:spcPts val="0"/>
              </a:spcBef>
              <a:spcAft>
                <a:spcPts val="0"/>
              </a:spcAft>
              <a:buClr>
                <a:schemeClr val="dk1"/>
              </a:buClr>
              <a:buSzPts val="10200"/>
              <a:buNone/>
              <a:defRPr b="1" sz="10200">
                <a:solidFill>
                  <a:schemeClr val="dk1"/>
                </a:solidFill>
              </a:defRPr>
            </a:lvl3pPr>
            <a:lvl4pPr lvl="3" rtl="0" algn="ctr">
              <a:spcBef>
                <a:spcPts val="0"/>
              </a:spcBef>
              <a:spcAft>
                <a:spcPts val="0"/>
              </a:spcAft>
              <a:buClr>
                <a:schemeClr val="dk1"/>
              </a:buClr>
              <a:buSzPts val="10200"/>
              <a:buNone/>
              <a:defRPr b="1" sz="10200">
                <a:solidFill>
                  <a:schemeClr val="dk1"/>
                </a:solidFill>
              </a:defRPr>
            </a:lvl4pPr>
            <a:lvl5pPr lvl="4" rtl="0" algn="ctr">
              <a:spcBef>
                <a:spcPts val="0"/>
              </a:spcBef>
              <a:spcAft>
                <a:spcPts val="0"/>
              </a:spcAft>
              <a:buClr>
                <a:schemeClr val="dk1"/>
              </a:buClr>
              <a:buSzPts val="10200"/>
              <a:buNone/>
              <a:defRPr b="1" sz="10200">
                <a:solidFill>
                  <a:schemeClr val="dk1"/>
                </a:solidFill>
              </a:defRPr>
            </a:lvl5pPr>
            <a:lvl6pPr lvl="5" rtl="0" algn="ctr">
              <a:spcBef>
                <a:spcPts val="0"/>
              </a:spcBef>
              <a:spcAft>
                <a:spcPts val="0"/>
              </a:spcAft>
              <a:buClr>
                <a:schemeClr val="dk1"/>
              </a:buClr>
              <a:buSzPts val="10200"/>
              <a:buNone/>
              <a:defRPr b="1" sz="10200">
                <a:solidFill>
                  <a:schemeClr val="dk1"/>
                </a:solidFill>
              </a:defRPr>
            </a:lvl6pPr>
            <a:lvl7pPr lvl="6" rtl="0" algn="ctr">
              <a:spcBef>
                <a:spcPts val="0"/>
              </a:spcBef>
              <a:spcAft>
                <a:spcPts val="0"/>
              </a:spcAft>
              <a:buClr>
                <a:schemeClr val="dk1"/>
              </a:buClr>
              <a:buSzPts val="10200"/>
              <a:buNone/>
              <a:defRPr b="1" sz="10200">
                <a:solidFill>
                  <a:schemeClr val="dk1"/>
                </a:solidFill>
              </a:defRPr>
            </a:lvl7pPr>
            <a:lvl8pPr lvl="7" rtl="0" algn="ctr">
              <a:spcBef>
                <a:spcPts val="0"/>
              </a:spcBef>
              <a:spcAft>
                <a:spcPts val="0"/>
              </a:spcAft>
              <a:buClr>
                <a:schemeClr val="dk1"/>
              </a:buClr>
              <a:buSzPts val="10200"/>
              <a:buNone/>
              <a:defRPr b="1" sz="10200">
                <a:solidFill>
                  <a:schemeClr val="dk1"/>
                </a:solidFill>
              </a:defRPr>
            </a:lvl8pPr>
            <a:lvl9pPr lvl="8" rtl="0" algn="ctr">
              <a:spcBef>
                <a:spcPts val="0"/>
              </a:spcBef>
              <a:spcAft>
                <a:spcPts val="0"/>
              </a:spcAft>
              <a:buClr>
                <a:schemeClr val="dk1"/>
              </a:buClr>
              <a:buSzPts val="10200"/>
              <a:buNone/>
              <a:defRPr b="1" sz="10200">
                <a:solidFill>
                  <a:schemeClr val="dk1"/>
                </a:solidFill>
              </a:defRPr>
            </a:lvl9pPr>
          </a:lstStyle>
          <a:p>
            <a:r>
              <a:t>xx%</a:t>
            </a:r>
          </a:p>
        </p:txBody>
      </p:sp>
      <p:sp>
        <p:nvSpPr>
          <p:cNvPr id="140" name="Google Shape;140;p18"/>
          <p:cNvSpPr txBox="1"/>
          <p:nvPr>
            <p:ph hasCustomPrompt="1" idx="3" type="title"/>
          </p:nvPr>
        </p:nvSpPr>
        <p:spPr>
          <a:xfrm>
            <a:off x="7098595" y="6108200"/>
            <a:ext cx="4113000" cy="17280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Clr>
                <a:schemeClr val="dk1"/>
              </a:buClr>
              <a:buSzPts val="10200"/>
              <a:buNone/>
              <a:defRPr b="1" sz="10200">
                <a:solidFill>
                  <a:schemeClr val="dk1"/>
                </a:solidFill>
              </a:defRPr>
            </a:lvl1pPr>
            <a:lvl2pPr lvl="1" rtl="0" algn="ctr">
              <a:spcBef>
                <a:spcPts val="0"/>
              </a:spcBef>
              <a:spcAft>
                <a:spcPts val="0"/>
              </a:spcAft>
              <a:buClr>
                <a:schemeClr val="dk1"/>
              </a:buClr>
              <a:buSzPts val="10200"/>
              <a:buNone/>
              <a:defRPr b="1" sz="10200">
                <a:solidFill>
                  <a:schemeClr val="dk1"/>
                </a:solidFill>
              </a:defRPr>
            </a:lvl2pPr>
            <a:lvl3pPr lvl="2" rtl="0" algn="ctr">
              <a:spcBef>
                <a:spcPts val="0"/>
              </a:spcBef>
              <a:spcAft>
                <a:spcPts val="0"/>
              </a:spcAft>
              <a:buClr>
                <a:schemeClr val="dk1"/>
              </a:buClr>
              <a:buSzPts val="10200"/>
              <a:buNone/>
              <a:defRPr b="1" sz="10200">
                <a:solidFill>
                  <a:schemeClr val="dk1"/>
                </a:solidFill>
              </a:defRPr>
            </a:lvl3pPr>
            <a:lvl4pPr lvl="3" rtl="0" algn="ctr">
              <a:spcBef>
                <a:spcPts val="0"/>
              </a:spcBef>
              <a:spcAft>
                <a:spcPts val="0"/>
              </a:spcAft>
              <a:buClr>
                <a:schemeClr val="dk1"/>
              </a:buClr>
              <a:buSzPts val="10200"/>
              <a:buNone/>
              <a:defRPr b="1" sz="10200">
                <a:solidFill>
                  <a:schemeClr val="dk1"/>
                </a:solidFill>
              </a:defRPr>
            </a:lvl4pPr>
            <a:lvl5pPr lvl="4" rtl="0" algn="ctr">
              <a:spcBef>
                <a:spcPts val="0"/>
              </a:spcBef>
              <a:spcAft>
                <a:spcPts val="0"/>
              </a:spcAft>
              <a:buClr>
                <a:schemeClr val="dk1"/>
              </a:buClr>
              <a:buSzPts val="10200"/>
              <a:buNone/>
              <a:defRPr b="1" sz="10200">
                <a:solidFill>
                  <a:schemeClr val="dk1"/>
                </a:solidFill>
              </a:defRPr>
            </a:lvl5pPr>
            <a:lvl6pPr lvl="5" rtl="0" algn="ctr">
              <a:spcBef>
                <a:spcPts val="0"/>
              </a:spcBef>
              <a:spcAft>
                <a:spcPts val="0"/>
              </a:spcAft>
              <a:buClr>
                <a:schemeClr val="dk1"/>
              </a:buClr>
              <a:buSzPts val="10200"/>
              <a:buNone/>
              <a:defRPr b="1" sz="10200">
                <a:solidFill>
                  <a:schemeClr val="dk1"/>
                </a:solidFill>
              </a:defRPr>
            </a:lvl6pPr>
            <a:lvl7pPr lvl="6" rtl="0" algn="ctr">
              <a:spcBef>
                <a:spcPts val="0"/>
              </a:spcBef>
              <a:spcAft>
                <a:spcPts val="0"/>
              </a:spcAft>
              <a:buClr>
                <a:schemeClr val="dk1"/>
              </a:buClr>
              <a:buSzPts val="10200"/>
              <a:buNone/>
              <a:defRPr b="1" sz="10200">
                <a:solidFill>
                  <a:schemeClr val="dk1"/>
                </a:solidFill>
              </a:defRPr>
            </a:lvl7pPr>
            <a:lvl8pPr lvl="7" rtl="0" algn="ctr">
              <a:spcBef>
                <a:spcPts val="0"/>
              </a:spcBef>
              <a:spcAft>
                <a:spcPts val="0"/>
              </a:spcAft>
              <a:buClr>
                <a:schemeClr val="dk1"/>
              </a:buClr>
              <a:buSzPts val="10200"/>
              <a:buNone/>
              <a:defRPr b="1" sz="10200">
                <a:solidFill>
                  <a:schemeClr val="dk1"/>
                </a:solidFill>
              </a:defRPr>
            </a:lvl8pPr>
            <a:lvl9pPr lvl="8" rtl="0" algn="ctr">
              <a:spcBef>
                <a:spcPts val="0"/>
              </a:spcBef>
              <a:spcAft>
                <a:spcPts val="0"/>
              </a:spcAft>
              <a:buClr>
                <a:schemeClr val="dk1"/>
              </a:buClr>
              <a:buSzPts val="10200"/>
              <a:buNone/>
              <a:defRPr b="1" sz="10200">
                <a:solidFill>
                  <a:schemeClr val="dk1"/>
                </a:solidFill>
              </a:defRPr>
            </a:lvl9pPr>
          </a:lstStyle>
          <a:p>
            <a:r>
              <a:t>xx%</a:t>
            </a:r>
          </a:p>
        </p:txBody>
      </p:sp>
      <p:sp>
        <p:nvSpPr>
          <p:cNvPr id="141" name="Google Shape;141;p18"/>
          <p:cNvSpPr txBox="1"/>
          <p:nvPr>
            <p:ph hasCustomPrompt="1" idx="4" type="title"/>
          </p:nvPr>
        </p:nvSpPr>
        <p:spPr>
          <a:xfrm>
            <a:off x="12401532" y="6108200"/>
            <a:ext cx="4114200" cy="1728000"/>
          </a:xfrm>
          <a:prstGeom prst="rect">
            <a:avLst/>
          </a:prstGeom>
          <a:noFill/>
        </p:spPr>
        <p:txBody>
          <a:bodyPr anchorCtr="0" anchor="ctr" bIns="182850" lIns="182850" spcFirstLastPara="1" rIns="182850" wrap="square" tIns="182850">
            <a:noAutofit/>
          </a:bodyPr>
          <a:lstStyle>
            <a:lvl1pPr lvl="0" rtl="0" algn="ctr">
              <a:spcBef>
                <a:spcPts val="0"/>
              </a:spcBef>
              <a:spcAft>
                <a:spcPts val="0"/>
              </a:spcAft>
              <a:buClr>
                <a:schemeClr val="dk1"/>
              </a:buClr>
              <a:buSzPts val="10200"/>
              <a:buNone/>
              <a:defRPr b="1" sz="10200">
                <a:solidFill>
                  <a:schemeClr val="dk1"/>
                </a:solidFill>
              </a:defRPr>
            </a:lvl1pPr>
            <a:lvl2pPr lvl="1" rtl="0" algn="ctr">
              <a:spcBef>
                <a:spcPts val="0"/>
              </a:spcBef>
              <a:spcAft>
                <a:spcPts val="0"/>
              </a:spcAft>
              <a:buClr>
                <a:schemeClr val="dk1"/>
              </a:buClr>
              <a:buSzPts val="10200"/>
              <a:buNone/>
              <a:defRPr b="1" sz="10200">
                <a:solidFill>
                  <a:schemeClr val="dk1"/>
                </a:solidFill>
              </a:defRPr>
            </a:lvl2pPr>
            <a:lvl3pPr lvl="2" rtl="0" algn="ctr">
              <a:spcBef>
                <a:spcPts val="0"/>
              </a:spcBef>
              <a:spcAft>
                <a:spcPts val="0"/>
              </a:spcAft>
              <a:buClr>
                <a:schemeClr val="dk1"/>
              </a:buClr>
              <a:buSzPts val="10200"/>
              <a:buNone/>
              <a:defRPr b="1" sz="10200">
                <a:solidFill>
                  <a:schemeClr val="dk1"/>
                </a:solidFill>
              </a:defRPr>
            </a:lvl3pPr>
            <a:lvl4pPr lvl="3" rtl="0" algn="ctr">
              <a:spcBef>
                <a:spcPts val="0"/>
              </a:spcBef>
              <a:spcAft>
                <a:spcPts val="0"/>
              </a:spcAft>
              <a:buClr>
                <a:schemeClr val="dk1"/>
              </a:buClr>
              <a:buSzPts val="10200"/>
              <a:buNone/>
              <a:defRPr b="1" sz="10200">
                <a:solidFill>
                  <a:schemeClr val="dk1"/>
                </a:solidFill>
              </a:defRPr>
            </a:lvl4pPr>
            <a:lvl5pPr lvl="4" rtl="0" algn="ctr">
              <a:spcBef>
                <a:spcPts val="0"/>
              </a:spcBef>
              <a:spcAft>
                <a:spcPts val="0"/>
              </a:spcAft>
              <a:buClr>
                <a:schemeClr val="dk1"/>
              </a:buClr>
              <a:buSzPts val="10200"/>
              <a:buNone/>
              <a:defRPr b="1" sz="10200">
                <a:solidFill>
                  <a:schemeClr val="dk1"/>
                </a:solidFill>
              </a:defRPr>
            </a:lvl5pPr>
            <a:lvl6pPr lvl="5" rtl="0" algn="ctr">
              <a:spcBef>
                <a:spcPts val="0"/>
              </a:spcBef>
              <a:spcAft>
                <a:spcPts val="0"/>
              </a:spcAft>
              <a:buClr>
                <a:schemeClr val="dk1"/>
              </a:buClr>
              <a:buSzPts val="10200"/>
              <a:buNone/>
              <a:defRPr b="1" sz="10200">
                <a:solidFill>
                  <a:schemeClr val="dk1"/>
                </a:solidFill>
              </a:defRPr>
            </a:lvl6pPr>
            <a:lvl7pPr lvl="6" rtl="0" algn="ctr">
              <a:spcBef>
                <a:spcPts val="0"/>
              </a:spcBef>
              <a:spcAft>
                <a:spcPts val="0"/>
              </a:spcAft>
              <a:buClr>
                <a:schemeClr val="dk1"/>
              </a:buClr>
              <a:buSzPts val="10200"/>
              <a:buNone/>
              <a:defRPr b="1" sz="10200">
                <a:solidFill>
                  <a:schemeClr val="dk1"/>
                </a:solidFill>
              </a:defRPr>
            </a:lvl7pPr>
            <a:lvl8pPr lvl="7" rtl="0" algn="ctr">
              <a:spcBef>
                <a:spcPts val="0"/>
              </a:spcBef>
              <a:spcAft>
                <a:spcPts val="0"/>
              </a:spcAft>
              <a:buClr>
                <a:schemeClr val="dk1"/>
              </a:buClr>
              <a:buSzPts val="10200"/>
              <a:buNone/>
              <a:defRPr b="1" sz="10200">
                <a:solidFill>
                  <a:schemeClr val="dk1"/>
                </a:solidFill>
              </a:defRPr>
            </a:lvl8pPr>
            <a:lvl9pPr lvl="8" rtl="0" algn="ctr">
              <a:spcBef>
                <a:spcPts val="0"/>
              </a:spcBef>
              <a:spcAft>
                <a:spcPts val="0"/>
              </a:spcAft>
              <a:buClr>
                <a:schemeClr val="dk1"/>
              </a:buClr>
              <a:buSzPts val="10200"/>
              <a:buNone/>
              <a:defRPr b="1" sz="10200">
                <a:solidFill>
                  <a:schemeClr val="dk1"/>
                </a:solidFill>
              </a:defRPr>
            </a:lvl9pPr>
          </a:lstStyle>
          <a:p>
            <a:r>
              <a:t>xx%</a:t>
            </a:r>
          </a:p>
        </p:txBody>
      </p:sp>
      <p:sp>
        <p:nvSpPr>
          <p:cNvPr id="142" name="Google Shape;142;p18"/>
          <p:cNvSpPr txBox="1"/>
          <p:nvPr>
            <p:ph idx="1" type="subTitle"/>
          </p:nvPr>
        </p:nvSpPr>
        <p:spPr>
          <a:xfrm>
            <a:off x="1440100" y="7683150"/>
            <a:ext cx="4822800" cy="1534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143" name="Google Shape;143;p18"/>
          <p:cNvSpPr txBox="1"/>
          <p:nvPr>
            <p:ph idx="5" type="subTitle"/>
          </p:nvPr>
        </p:nvSpPr>
        <p:spPr>
          <a:xfrm>
            <a:off x="12047252" y="7683150"/>
            <a:ext cx="4822800" cy="1534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144" name="Google Shape;144;p18"/>
          <p:cNvSpPr txBox="1"/>
          <p:nvPr>
            <p:ph idx="6" type="subTitle"/>
          </p:nvPr>
        </p:nvSpPr>
        <p:spPr>
          <a:xfrm>
            <a:off x="6743718" y="7683150"/>
            <a:ext cx="4822800" cy="1534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45" name="Shape 145"/>
        <p:cNvGrpSpPr/>
        <p:nvPr/>
      </p:nvGrpSpPr>
      <p:grpSpPr>
        <a:xfrm>
          <a:off x="0" y="0"/>
          <a:ext cx="0" cy="0"/>
          <a:chOff x="0" y="0"/>
          <a:chExt cx="0" cy="0"/>
        </a:xfrm>
      </p:grpSpPr>
      <p:pic>
        <p:nvPicPr>
          <p:cNvPr id="146" name="Google Shape;146;p19"/>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47" name="Google Shape;147;p19"/>
          <p:cNvSpPr txBox="1"/>
          <p:nvPr>
            <p:ph type="title"/>
          </p:nvPr>
        </p:nvSpPr>
        <p:spPr>
          <a:xfrm>
            <a:off x="8927050" y="2304288"/>
            <a:ext cx="6976800" cy="2194800"/>
          </a:xfrm>
          <a:prstGeom prst="rect">
            <a:avLst/>
          </a:prstGeom>
        </p:spPr>
        <p:txBody>
          <a:bodyPr anchorCtr="0" anchor="ctr" bIns="0" lIns="182850" spcFirstLastPara="1" rIns="0" wrap="square" tIns="0">
            <a:noAutofit/>
          </a:bodyPr>
          <a:lstStyle>
            <a:lvl1pPr lvl="0" rtl="0" algn="r">
              <a:spcBef>
                <a:spcPts val="0"/>
              </a:spcBef>
              <a:spcAft>
                <a:spcPts val="0"/>
              </a:spcAft>
              <a:buSzPts val="8000"/>
              <a:buNone/>
              <a:defRPr sz="8000"/>
            </a:lvl1pPr>
            <a:lvl2pPr lvl="1" rtl="0" algn="r">
              <a:spcBef>
                <a:spcPts val="0"/>
              </a:spcBef>
              <a:spcAft>
                <a:spcPts val="0"/>
              </a:spcAft>
              <a:buSzPts val="7600"/>
              <a:buNone/>
              <a:defRPr sz="7600"/>
            </a:lvl2pPr>
            <a:lvl3pPr lvl="2" rtl="0" algn="r">
              <a:spcBef>
                <a:spcPts val="0"/>
              </a:spcBef>
              <a:spcAft>
                <a:spcPts val="0"/>
              </a:spcAft>
              <a:buSzPts val="7600"/>
              <a:buNone/>
              <a:defRPr sz="7600"/>
            </a:lvl3pPr>
            <a:lvl4pPr lvl="3" rtl="0" algn="r">
              <a:spcBef>
                <a:spcPts val="0"/>
              </a:spcBef>
              <a:spcAft>
                <a:spcPts val="0"/>
              </a:spcAft>
              <a:buSzPts val="7600"/>
              <a:buNone/>
              <a:defRPr sz="7600"/>
            </a:lvl4pPr>
            <a:lvl5pPr lvl="4" rtl="0" algn="r">
              <a:spcBef>
                <a:spcPts val="0"/>
              </a:spcBef>
              <a:spcAft>
                <a:spcPts val="0"/>
              </a:spcAft>
              <a:buSzPts val="7600"/>
              <a:buNone/>
              <a:defRPr sz="7600"/>
            </a:lvl5pPr>
            <a:lvl6pPr lvl="5" rtl="0" algn="r">
              <a:spcBef>
                <a:spcPts val="0"/>
              </a:spcBef>
              <a:spcAft>
                <a:spcPts val="0"/>
              </a:spcAft>
              <a:buSzPts val="7600"/>
              <a:buNone/>
              <a:defRPr sz="7600"/>
            </a:lvl6pPr>
            <a:lvl7pPr lvl="6" rtl="0" algn="r">
              <a:spcBef>
                <a:spcPts val="0"/>
              </a:spcBef>
              <a:spcAft>
                <a:spcPts val="0"/>
              </a:spcAft>
              <a:buSzPts val="7600"/>
              <a:buNone/>
              <a:defRPr sz="7600"/>
            </a:lvl7pPr>
            <a:lvl8pPr lvl="7" rtl="0" algn="r">
              <a:spcBef>
                <a:spcPts val="0"/>
              </a:spcBef>
              <a:spcAft>
                <a:spcPts val="0"/>
              </a:spcAft>
              <a:buSzPts val="7600"/>
              <a:buNone/>
              <a:defRPr sz="7600"/>
            </a:lvl8pPr>
            <a:lvl9pPr lvl="8" rtl="0" algn="r">
              <a:spcBef>
                <a:spcPts val="0"/>
              </a:spcBef>
              <a:spcAft>
                <a:spcPts val="0"/>
              </a:spcAft>
              <a:buSzPts val="7600"/>
              <a:buNone/>
              <a:defRPr sz="7600"/>
            </a:lvl9pPr>
          </a:lstStyle>
          <a:p/>
        </p:txBody>
      </p:sp>
      <p:sp>
        <p:nvSpPr>
          <p:cNvPr id="148" name="Google Shape;148;p19"/>
          <p:cNvSpPr txBox="1"/>
          <p:nvPr>
            <p:ph idx="1" type="subTitle"/>
          </p:nvPr>
        </p:nvSpPr>
        <p:spPr>
          <a:xfrm>
            <a:off x="10051450" y="4707800"/>
            <a:ext cx="5852400" cy="4357200"/>
          </a:xfrm>
          <a:prstGeom prst="rect">
            <a:avLst/>
          </a:prstGeom>
        </p:spPr>
        <p:txBody>
          <a:bodyPr anchorCtr="0" anchor="t"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2800">
                <a:solidFill>
                  <a:schemeClr val="dk1"/>
                </a:solidFill>
              </a:defRPr>
            </a:lvl1pPr>
            <a:lvl2pPr lvl="1" rtl="0" algn="r">
              <a:lnSpc>
                <a:spcPct val="100000"/>
              </a:lnSpc>
              <a:spcBef>
                <a:spcPts val="0"/>
              </a:spcBef>
              <a:spcAft>
                <a:spcPts val="0"/>
              </a:spcAft>
              <a:buClr>
                <a:schemeClr val="dk1"/>
              </a:buClr>
              <a:buSzPts val="2800"/>
              <a:buNone/>
              <a:defRPr>
                <a:solidFill>
                  <a:schemeClr val="dk1"/>
                </a:solidFill>
              </a:defRPr>
            </a:lvl2pPr>
            <a:lvl3pPr lvl="2" rtl="0" algn="r">
              <a:lnSpc>
                <a:spcPct val="100000"/>
              </a:lnSpc>
              <a:spcBef>
                <a:spcPts val="0"/>
              </a:spcBef>
              <a:spcAft>
                <a:spcPts val="0"/>
              </a:spcAft>
              <a:buClr>
                <a:schemeClr val="dk1"/>
              </a:buClr>
              <a:buSzPts val="2800"/>
              <a:buNone/>
              <a:defRPr>
                <a:solidFill>
                  <a:schemeClr val="dk1"/>
                </a:solidFill>
              </a:defRPr>
            </a:lvl3pPr>
            <a:lvl4pPr lvl="3" rtl="0" algn="r">
              <a:lnSpc>
                <a:spcPct val="100000"/>
              </a:lnSpc>
              <a:spcBef>
                <a:spcPts val="0"/>
              </a:spcBef>
              <a:spcAft>
                <a:spcPts val="0"/>
              </a:spcAft>
              <a:buClr>
                <a:schemeClr val="dk1"/>
              </a:buClr>
              <a:buSzPts val="2800"/>
              <a:buNone/>
              <a:defRPr>
                <a:solidFill>
                  <a:schemeClr val="dk1"/>
                </a:solidFill>
              </a:defRPr>
            </a:lvl4pPr>
            <a:lvl5pPr lvl="4" rtl="0" algn="r">
              <a:lnSpc>
                <a:spcPct val="100000"/>
              </a:lnSpc>
              <a:spcBef>
                <a:spcPts val="0"/>
              </a:spcBef>
              <a:spcAft>
                <a:spcPts val="0"/>
              </a:spcAft>
              <a:buClr>
                <a:schemeClr val="dk1"/>
              </a:buClr>
              <a:buSzPts val="2800"/>
              <a:buNone/>
              <a:defRPr>
                <a:solidFill>
                  <a:schemeClr val="dk1"/>
                </a:solidFill>
              </a:defRPr>
            </a:lvl5pPr>
            <a:lvl6pPr lvl="5" rtl="0" algn="r">
              <a:lnSpc>
                <a:spcPct val="100000"/>
              </a:lnSpc>
              <a:spcBef>
                <a:spcPts val="0"/>
              </a:spcBef>
              <a:spcAft>
                <a:spcPts val="0"/>
              </a:spcAft>
              <a:buClr>
                <a:schemeClr val="dk1"/>
              </a:buClr>
              <a:buSzPts val="2800"/>
              <a:buNone/>
              <a:defRPr>
                <a:solidFill>
                  <a:schemeClr val="dk1"/>
                </a:solidFill>
              </a:defRPr>
            </a:lvl6pPr>
            <a:lvl7pPr lvl="6" rtl="0" algn="r">
              <a:lnSpc>
                <a:spcPct val="100000"/>
              </a:lnSpc>
              <a:spcBef>
                <a:spcPts val="0"/>
              </a:spcBef>
              <a:spcAft>
                <a:spcPts val="0"/>
              </a:spcAft>
              <a:buClr>
                <a:schemeClr val="dk1"/>
              </a:buClr>
              <a:buSzPts val="2800"/>
              <a:buNone/>
              <a:defRPr>
                <a:solidFill>
                  <a:schemeClr val="dk1"/>
                </a:solidFill>
              </a:defRPr>
            </a:lvl7pPr>
            <a:lvl8pPr lvl="7" rtl="0" algn="r">
              <a:lnSpc>
                <a:spcPct val="100000"/>
              </a:lnSpc>
              <a:spcBef>
                <a:spcPts val="0"/>
              </a:spcBef>
              <a:spcAft>
                <a:spcPts val="0"/>
              </a:spcAft>
              <a:buClr>
                <a:schemeClr val="dk1"/>
              </a:buClr>
              <a:buSzPts val="2800"/>
              <a:buNone/>
              <a:defRPr>
                <a:solidFill>
                  <a:schemeClr val="dk1"/>
                </a:solidFill>
              </a:defRPr>
            </a:lvl8pPr>
            <a:lvl9pPr lvl="8" rtl="0" algn="r">
              <a:lnSpc>
                <a:spcPct val="100000"/>
              </a:lnSpc>
              <a:spcBef>
                <a:spcPts val="0"/>
              </a:spcBef>
              <a:spcAft>
                <a:spcPts val="0"/>
              </a:spcAft>
              <a:buClr>
                <a:schemeClr val="dk1"/>
              </a:buClr>
              <a:buSzPts val="2800"/>
              <a:buNone/>
              <a:defRPr>
                <a:solidFill>
                  <a:schemeClr val="dk1"/>
                </a:solidFill>
              </a:defRPr>
            </a:lvl9pPr>
          </a:lstStyle>
          <a:p/>
        </p:txBody>
      </p:sp>
      <p:pic>
        <p:nvPicPr>
          <p:cNvPr id="149" name="Google Shape;149;p19"/>
          <p:cNvPicPr preferRelativeResize="0"/>
          <p:nvPr/>
        </p:nvPicPr>
        <p:blipFill rotWithShape="1">
          <a:blip r:embed="rId3">
            <a:alphaModFix/>
          </a:blip>
          <a:srcRect b="0" l="0" r="0" t="0"/>
          <a:stretch/>
        </p:blipFill>
        <p:spPr>
          <a:xfrm>
            <a:off x="15487048" y="-85113"/>
            <a:ext cx="2827501" cy="2979100"/>
          </a:xfrm>
          <a:prstGeom prst="rect">
            <a:avLst/>
          </a:prstGeom>
          <a:noFill/>
          <a:ln>
            <a:noFill/>
          </a:ln>
        </p:spPr>
      </p:pic>
      <p:pic>
        <p:nvPicPr>
          <p:cNvPr id="150" name="Google Shape;150;p19"/>
          <p:cNvPicPr preferRelativeResize="0"/>
          <p:nvPr/>
        </p:nvPicPr>
        <p:blipFill>
          <a:blip r:embed="rId4">
            <a:alphaModFix/>
          </a:blip>
          <a:stretch>
            <a:fillRect/>
          </a:stretch>
        </p:blipFill>
        <p:spPr>
          <a:xfrm>
            <a:off x="-1965375" y="5986550"/>
            <a:ext cx="6189104" cy="61442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51" name="Shape 151"/>
        <p:cNvGrpSpPr/>
        <p:nvPr/>
      </p:nvGrpSpPr>
      <p:grpSpPr>
        <a:xfrm>
          <a:off x="0" y="0"/>
          <a:ext cx="0" cy="0"/>
          <a:chOff x="0" y="0"/>
          <a:chExt cx="0" cy="0"/>
        </a:xfrm>
      </p:grpSpPr>
      <p:pic>
        <p:nvPicPr>
          <p:cNvPr id="152" name="Google Shape;152;p20"/>
          <p:cNvPicPr preferRelativeResize="0"/>
          <p:nvPr/>
        </p:nvPicPr>
        <p:blipFill>
          <a:blip r:embed="rId2">
            <a:alphaModFix/>
          </a:blip>
          <a:stretch>
            <a:fillRect/>
          </a:stretch>
        </p:blipFill>
        <p:spPr>
          <a:xfrm flipH="1">
            <a:off x="0" y="7244"/>
            <a:ext cx="18288002" cy="10272514"/>
          </a:xfrm>
          <a:prstGeom prst="rect">
            <a:avLst/>
          </a:prstGeom>
          <a:noFill/>
          <a:ln>
            <a:noFill/>
          </a:ln>
        </p:spPr>
      </p:pic>
      <p:sp>
        <p:nvSpPr>
          <p:cNvPr id="153" name="Google Shape;153;p20"/>
          <p:cNvSpPr txBox="1"/>
          <p:nvPr>
            <p:ph type="title"/>
          </p:nvPr>
        </p:nvSpPr>
        <p:spPr>
          <a:xfrm flipH="1">
            <a:off x="6743402" y="3952000"/>
            <a:ext cx="10104600" cy="3036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10400"/>
              <a:buNone/>
              <a:defRPr sz="104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p:txBody>
      </p:sp>
      <p:sp>
        <p:nvSpPr>
          <p:cNvPr id="154" name="Google Shape;154;p20"/>
          <p:cNvSpPr txBox="1"/>
          <p:nvPr>
            <p:ph hasCustomPrompt="1" idx="2" type="title"/>
          </p:nvPr>
        </p:nvSpPr>
        <p:spPr>
          <a:xfrm flipH="1">
            <a:off x="10090802" y="2049600"/>
            <a:ext cx="6757200" cy="1078200"/>
          </a:xfrm>
          <a:prstGeom prst="rect">
            <a:avLst/>
          </a:prstGeom>
        </p:spPr>
        <p:txBody>
          <a:bodyPr anchorCtr="0" anchor="ctr" bIns="182850" lIns="182850" spcFirstLastPara="1" rIns="182850" wrap="square" tIns="182850">
            <a:noAutofit/>
          </a:bodyPr>
          <a:lstStyle>
            <a:lvl1pPr lvl="0" rtl="0" algn="r">
              <a:spcBef>
                <a:spcPts val="0"/>
              </a:spcBef>
              <a:spcAft>
                <a:spcPts val="0"/>
              </a:spcAft>
              <a:buClr>
                <a:schemeClr val="dk1"/>
              </a:buClr>
              <a:buSzPts val="23000"/>
              <a:buNone/>
              <a:defRPr sz="23000">
                <a:solidFill>
                  <a:schemeClr val="dk1"/>
                </a:solidFill>
              </a:defRPr>
            </a:lvl1pPr>
            <a:lvl2pPr lvl="1" rtl="0" algn="r">
              <a:spcBef>
                <a:spcPts val="0"/>
              </a:spcBef>
              <a:spcAft>
                <a:spcPts val="0"/>
              </a:spcAft>
              <a:buSzPts val="23000"/>
              <a:buNone/>
              <a:defRPr sz="23000"/>
            </a:lvl2pPr>
            <a:lvl3pPr lvl="2" rtl="0" algn="r">
              <a:spcBef>
                <a:spcPts val="0"/>
              </a:spcBef>
              <a:spcAft>
                <a:spcPts val="0"/>
              </a:spcAft>
              <a:buSzPts val="23000"/>
              <a:buNone/>
              <a:defRPr sz="23000"/>
            </a:lvl3pPr>
            <a:lvl4pPr lvl="3" rtl="0" algn="r">
              <a:spcBef>
                <a:spcPts val="0"/>
              </a:spcBef>
              <a:spcAft>
                <a:spcPts val="0"/>
              </a:spcAft>
              <a:buSzPts val="23000"/>
              <a:buNone/>
              <a:defRPr sz="23000"/>
            </a:lvl4pPr>
            <a:lvl5pPr lvl="4" rtl="0" algn="r">
              <a:spcBef>
                <a:spcPts val="0"/>
              </a:spcBef>
              <a:spcAft>
                <a:spcPts val="0"/>
              </a:spcAft>
              <a:buSzPts val="23000"/>
              <a:buNone/>
              <a:defRPr sz="23000"/>
            </a:lvl5pPr>
            <a:lvl6pPr lvl="5" rtl="0" algn="r">
              <a:spcBef>
                <a:spcPts val="0"/>
              </a:spcBef>
              <a:spcAft>
                <a:spcPts val="0"/>
              </a:spcAft>
              <a:buSzPts val="23000"/>
              <a:buNone/>
              <a:defRPr sz="23000"/>
            </a:lvl6pPr>
            <a:lvl7pPr lvl="6" rtl="0" algn="r">
              <a:spcBef>
                <a:spcPts val="0"/>
              </a:spcBef>
              <a:spcAft>
                <a:spcPts val="0"/>
              </a:spcAft>
              <a:buSzPts val="23000"/>
              <a:buNone/>
              <a:defRPr sz="23000"/>
            </a:lvl7pPr>
            <a:lvl8pPr lvl="7" rtl="0" algn="r">
              <a:spcBef>
                <a:spcPts val="0"/>
              </a:spcBef>
              <a:spcAft>
                <a:spcPts val="0"/>
              </a:spcAft>
              <a:buSzPts val="23000"/>
              <a:buNone/>
              <a:defRPr sz="23000"/>
            </a:lvl8pPr>
            <a:lvl9pPr lvl="8" rtl="0" algn="r">
              <a:spcBef>
                <a:spcPts val="0"/>
              </a:spcBef>
              <a:spcAft>
                <a:spcPts val="0"/>
              </a:spcAft>
              <a:buSzPts val="23000"/>
              <a:buNone/>
              <a:defRPr sz="23000"/>
            </a:lvl9pPr>
          </a:lstStyle>
          <a:p>
            <a:r>
              <a:t>xx%</a:t>
            </a:r>
          </a:p>
        </p:txBody>
      </p:sp>
      <p:sp>
        <p:nvSpPr>
          <p:cNvPr id="155" name="Google Shape;155;p20"/>
          <p:cNvSpPr txBox="1"/>
          <p:nvPr>
            <p:ph idx="1" type="subTitle"/>
          </p:nvPr>
        </p:nvSpPr>
        <p:spPr>
          <a:xfrm flipH="1">
            <a:off x="9621602" y="7123750"/>
            <a:ext cx="7226400" cy="1238400"/>
          </a:xfrm>
          <a:prstGeom prst="rect">
            <a:avLst/>
          </a:prstGeom>
        </p:spPr>
        <p:txBody>
          <a:bodyPr anchorCtr="0" anchor="ctr" bIns="182850" lIns="182850" spcFirstLastPara="1" rIns="182850" wrap="square" tIns="182850">
            <a:noAutofit/>
          </a:bodyPr>
          <a:lstStyle>
            <a:lvl1pPr lvl="0" rtl="0" algn="r">
              <a:spcBef>
                <a:spcPts val="0"/>
              </a:spcBef>
              <a:spcAft>
                <a:spcPts val="0"/>
              </a:spcAft>
              <a:buClr>
                <a:schemeClr val="dk1"/>
              </a:buClr>
              <a:buSzPts val="3600"/>
              <a:buNone/>
              <a:defRPr>
                <a:solidFill>
                  <a:schemeClr val="dk1"/>
                </a:solidFill>
              </a:defRPr>
            </a:lvl1pPr>
            <a:lvl2pPr lvl="1" rtl="0" algn="r">
              <a:spcBef>
                <a:spcPts val="3200"/>
              </a:spcBef>
              <a:spcAft>
                <a:spcPts val="0"/>
              </a:spcAft>
              <a:buSzPts val="2800"/>
              <a:buNone/>
              <a:defRPr/>
            </a:lvl2pPr>
            <a:lvl3pPr lvl="2" rtl="0" algn="r">
              <a:spcBef>
                <a:spcPts val="3200"/>
              </a:spcBef>
              <a:spcAft>
                <a:spcPts val="0"/>
              </a:spcAft>
              <a:buSzPts val="2800"/>
              <a:buNone/>
              <a:defRPr/>
            </a:lvl3pPr>
            <a:lvl4pPr lvl="3" rtl="0" algn="r">
              <a:spcBef>
                <a:spcPts val="3200"/>
              </a:spcBef>
              <a:spcAft>
                <a:spcPts val="0"/>
              </a:spcAft>
              <a:buSzPts val="2800"/>
              <a:buNone/>
              <a:defRPr/>
            </a:lvl4pPr>
            <a:lvl5pPr lvl="4" rtl="0" algn="r">
              <a:spcBef>
                <a:spcPts val="3200"/>
              </a:spcBef>
              <a:spcAft>
                <a:spcPts val="0"/>
              </a:spcAft>
              <a:buSzPts val="2800"/>
              <a:buNone/>
              <a:defRPr/>
            </a:lvl5pPr>
            <a:lvl6pPr lvl="5" rtl="0" algn="r">
              <a:spcBef>
                <a:spcPts val="3200"/>
              </a:spcBef>
              <a:spcAft>
                <a:spcPts val="0"/>
              </a:spcAft>
              <a:buSzPts val="2800"/>
              <a:buNone/>
              <a:defRPr/>
            </a:lvl6pPr>
            <a:lvl7pPr lvl="6" rtl="0" algn="r">
              <a:spcBef>
                <a:spcPts val="3200"/>
              </a:spcBef>
              <a:spcAft>
                <a:spcPts val="0"/>
              </a:spcAft>
              <a:buSzPts val="2800"/>
              <a:buNone/>
              <a:defRPr/>
            </a:lvl7pPr>
            <a:lvl8pPr lvl="7" rtl="0" algn="r">
              <a:spcBef>
                <a:spcPts val="3200"/>
              </a:spcBef>
              <a:spcAft>
                <a:spcPts val="0"/>
              </a:spcAft>
              <a:buSzPts val="2800"/>
              <a:buNone/>
              <a:defRPr/>
            </a:lvl8pPr>
            <a:lvl9pPr lvl="8" rtl="0" algn="r">
              <a:spcBef>
                <a:spcPts val="3200"/>
              </a:spcBef>
              <a:spcAft>
                <a:spcPts val="3200"/>
              </a:spcAft>
              <a:buSzPts val="2800"/>
              <a:buNone/>
              <a:defRPr/>
            </a:lvl9pPr>
          </a:lstStyle>
          <a:p/>
        </p:txBody>
      </p:sp>
      <p:pic>
        <p:nvPicPr>
          <p:cNvPr id="156" name="Google Shape;156;p20"/>
          <p:cNvPicPr preferRelativeResize="0"/>
          <p:nvPr/>
        </p:nvPicPr>
        <p:blipFill>
          <a:blip r:embed="rId3">
            <a:alphaModFix/>
          </a:blip>
          <a:stretch>
            <a:fillRect/>
          </a:stretch>
        </p:blipFill>
        <p:spPr>
          <a:xfrm rot="-1407509">
            <a:off x="2871421" y="479456"/>
            <a:ext cx="7068707" cy="8125336"/>
          </a:xfrm>
          <a:prstGeom prst="rect">
            <a:avLst/>
          </a:prstGeom>
          <a:noFill/>
          <a:ln>
            <a:noFill/>
          </a:ln>
        </p:spPr>
      </p:pic>
      <p:pic>
        <p:nvPicPr>
          <p:cNvPr id="157" name="Google Shape;157;p20"/>
          <p:cNvPicPr preferRelativeResize="0"/>
          <p:nvPr/>
        </p:nvPicPr>
        <p:blipFill>
          <a:blip r:embed="rId4">
            <a:alphaModFix/>
          </a:blip>
          <a:stretch>
            <a:fillRect/>
          </a:stretch>
        </p:blipFill>
        <p:spPr>
          <a:xfrm rot="-1233798">
            <a:off x="1252750" y="2679650"/>
            <a:ext cx="5241251" cy="77622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8" name="Google Shape;18;p3"/>
          <p:cNvSpPr txBox="1"/>
          <p:nvPr>
            <p:ph type="title"/>
          </p:nvPr>
        </p:nvSpPr>
        <p:spPr>
          <a:xfrm>
            <a:off x="1440000" y="3952000"/>
            <a:ext cx="8332800" cy="3036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10400"/>
              <a:buNone/>
              <a:defRPr sz="10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9" name="Google Shape;19;p3"/>
          <p:cNvSpPr txBox="1"/>
          <p:nvPr>
            <p:ph hasCustomPrompt="1" idx="2" type="title"/>
          </p:nvPr>
        </p:nvSpPr>
        <p:spPr>
          <a:xfrm>
            <a:off x="1440000" y="1159350"/>
            <a:ext cx="6757200" cy="26574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23000"/>
              <a:buNone/>
              <a:defRPr sz="23000">
                <a:solidFill>
                  <a:schemeClr val="dk1"/>
                </a:solidFill>
              </a:defRPr>
            </a:lvl1pPr>
            <a:lvl2pPr lvl="1" rtl="0">
              <a:spcBef>
                <a:spcPts val="0"/>
              </a:spcBef>
              <a:spcAft>
                <a:spcPts val="0"/>
              </a:spcAft>
              <a:buSzPts val="23000"/>
              <a:buNone/>
              <a:defRPr sz="23000"/>
            </a:lvl2pPr>
            <a:lvl3pPr lvl="2" rtl="0">
              <a:spcBef>
                <a:spcPts val="0"/>
              </a:spcBef>
              <a:spcAft>
                <a:spcPts val="0"/>
              </a:spcAft>
              <a:buSzPts val="23000"/>
              <a:buNone/>
              <a:defRPr sz="23000"/>
            </a:lvl3pPr>
            <a:lvl4pPr lvl="3" rtl="0">
              <a:spcBef>
                <a:spcPts val="0"/>
              </a:spcBef>
              <a:spcAft>
                <a:spcPts val="0"/>
              </a:spcAft>
              <a:buSzPts val="23000"/>
              <a:buNone/>
              <a:defRPr sz="23000"/>
            </a:lvl4pPr>
            <a:lvl5pPr lvl="4" rtl="0">
              <a:spcBef>
                <a:spcPts val="0"/>
              </a:spcBef>
              <a:spcAft>
                <a:spcPts val="0"/>
              </a:spcAft>
              <a:buSzPts val="23000"/>
              <a:buNone/>
              <a:defRPr sz="23000"/>
            </a:lvl5pPr>
            <a:lvl6pPr lvl="5" rtl="0">
              <a:spcBef>
                <a:spcPts val="0"/>
              </a:spcBef>
              <a:spcAft>
                <a:spcPts val="0"/>
              </a:spcAft>
              <a:buSzPts val="23000"/>
              <a:buNone/>
              <a:defRPr sz="23000"/>
            </a:lvl6pPr>
            <a:lvl7pPr lvl="6" rtl="0">
              <a:spcBef>
                <a:spcPts val="0"/>
              </a:spcBef>
              <a:spcAft>
                <a:spcPts val="0"/>
              </a:spcAft>
              <a:buSzPts val="23000"/>
              <a:buNone/>
              <a:defRPr sz="23000"/>
            </a:lvl7pPr>
            <a:lvl8pPr lvl="7" rtl="0">
              <a:spcBef>
                <a:spcPts val="0"/>
              </a:spcBef>
              <a:spcAft>
                <a:spcPts val="0"/>
              </a:spcAft>
              <a:buSzPts val="23000"/>
              <a:buNone/>
              <a:defRPr sz="23000"/>
            </a:lvl8pPr>
            <a:lvl9pPr lvl="8" rtl="0">
              <a:spcBef>
                <a:spcPts val="0"/>
              </a:spcBef>
              <a:spcAft>
                <a:spcPts val="0"/>
              </a:spcAft>
              <a:buSzPts val="23000"/>
              <a:buNone/>
              <a:defRPr sz="23000"/>
            </a:lvl9pPr>
          </a:lstStyle>
          <a:p>
            <a:r>
              <a:t>xx%</a:t>
            </a:r>
          </a:p>
        </p:txBody>
      </p:sp>
      <p:sp>
        <p:nvSpPr>
          <p:cNvPr id="20" name="Google Shape;20;p3"/>
          <p:cNvSpPr txBox="1"/>
          <p:nvPr>
            <p:ph idx="1" type="subTitle"/>
          </p:nvPr>
        </p:nvSpPr>
        <p:spPr>
          <a:xfrm>
            <a:off x="1440000" y="7123750"/>
            <a:ext cx="7226400" cy="12384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dk1"/>
              </a:buClr>
              <a:buSzPts val="3600"/>
              <a:buNone/>
              <a:defRPr>
                <a:solidFill>
                  <a:schemeClr val="dk1"/>
                </a:solidFill>
              </a:defRPr>
            </a:lvl1pPr>
            <a:lvl2pPr lvl="1">
              <a:spcBef>
                <a:spcPts val="3200"/>
              </a:spcBef>
              <a:spcAft>
                <a:spcPts val="0"/>
              </a:spcAft>
              <a:buSzPts val="2800"/>
              <a:buNone/>
              <a:defRPr/>
            </a:lvl2pPr>
            <a:lvl3pPr lvl="2">
              <a:spcBef>
                <a:spcPts val="3200"/>
              </a:spcBef>
              <a:spcAft>
                <a:spcPts val="0"/>
              </a:spcAft>
              <a:buSzPts val="2800"/>
              <a:buNone/>
              <a:defRPr/>
            </a:lvl3pPr>
            <a:lvl4pPr lvl="3">
              <a:spcBef>
                <a:spcPts val="3200"/>
              </a:spcBef>
              <a:spcAft>
                <a:spcPts val="0"/>
              </a:spcAft>
              <a:buSzPts val="2800"/>
              <a:buNone/>
              <a:defRPr/>
            </a:lvl4pPr>
            <a:lvl5pPr lvl="4">
              <a:spcBef>
                <a:spcPts val="3200"/>
              </a:spcBef>
              <a:spcAft>
                <a:spcPts val="0"/>
              </a:spcAft>
              <a:buSzPts val="2800"/>
              <a:buNone/>
              <a:defRPr/>
            </a:lvl5pPr>
            <a:lvl6pPr lvl="5">
              <a:spcBef>
                <a:spcPts val="3200"/>
              </a:spcBef>
              <a:spcAft>
                <a:spcPts val="0"/>
              </a:spcAft>
              <a:buSzPts val="2800"/>
              <a:buNone/>
              <a:defRPr/>
            </a:lvl6pPr>
            <a:lvl7pPr lvl="6">
              <a:spcBef>
                <a:spcPts val="3200"/>
              </a:spcBef>
              <a:spcAft>
                <a:spcPts val="0"/>
              </a:spcAft>
              <a:buSzPts val="2800"/>
              <a:buNone/>
              <a:defRPr/>
            </a:lvl7pPr>
            <a:lvl8pPr lvl="7">
              <a:spcBef>
                <a:spcPts val="3200"/>
              </a:spcBef>
              <a:spcAft>
                <a:spcPts val="0"/>
              </a:spcAft>
              <a:buSzPts val="2800"/>
              <a:buNone/>
              <a:defRPr/>
            </a:lvl8pPr>
            <a:lvl9pPr lvl="8">
              <a:spcBef>
                <a:spcPts val="3200"/>
              </a:spcBef>
              <a:spcAft>
                <a:spcPts val="3200"/>
              </a:spcAft>
              <a:buSzPts val="2800"/>
              <a:buNone/>
              <a:defRPr/>
            </a:lvl9pPr>
          </a:lstStyle>
          <a:p/>
        </p:txBody>
      </p:sp>
      <p:pic>
        <p:nvPicPr>
          <p:cNvPr id="21" name="Google Shape;21;p3"/>
          <p:cNvPicPr preferRelativeResize="0"/>
          <p:nvPr/>
        </p:nvPicPr>
        <p:blipFill>
          <a:blip r:embed="rId3">
            <a:alphaModFix/>
          </a:blip>
          <a:stretch>
            <a:fillRect/>
          </a:stretch>
        </p:blipFill>
        <p:spPr>
          <a:xfrm rot="-3284658">
            <a:off x="8754099" y="-693653"/>
            <a:ext cx="7259501" cy="8663450"/>
          </a:xfrm>
          <a:prstGeom prst="rect">
            <a:avLst/>
          </a:prstGeom>
          <a:noFill/>
          <a:ln>
            <a:noFill/>
          </a:ln>
        </p:spPr>
      </p:pic>
      <p:pic>
        <p:nvPicPr>
          <p:cNvPr id="22" name="Google Shape;22;p3"/>
          <p:cNvPicPr preferRelativeResize="0"/>
          <p:nvPr/>
        </p:nvPicPr>
        <p:blipFill>
          <a:blip r:embed="rId4">
            <a:alphaModFix/>
          </a:blip>
          <a:stretch>
            <a:fillRect/>
          </a:stretch>
        </p:blipFill>
        <p:spPr>
          <a:xfrm flipH="1" rot="1102911">
            <a:off x="10740552" y="3191201"/>
            <a:ext cx="6432546" cy="63881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58" name="Shape 158"/>
        <p:cNvGrpSpPr/>
        <p:nvPr/>
      </p:nvGrpSpPr>
      <p:grpSpPr>
        <a:xfrm>
          <a:off x="0" y="0"/>
          <a:ext cx="0" cy="0"/>
          <a:chOff x="0" y="0"/>
          <a:chExt cx="0" cy="0"/>
        </a:xfrm>
      </p:grpSpPr>
      <p:pic>
        <p:nvPicPr>
          <p:cNvPr id="159" name="Google Shape;159;p21"/>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60" name="Google Shape;160;p21"/>
          <p:cNvSpPr/>
          <p:nvPr/>
        </p:nvSpPr>
        <p:spPr>
          <a:xfrm>
            <a:off x="4927000" y="5587375"/>
            <a:ext cx="8003276" cy="1799343"/>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21"/>
          <p:cNvSpPr txBox="1"/>
          <p:nvPr>
            <p:ph type="title"/>
          </p:nvPr>
        </p:nvSpPr>
        <p:spPr>
          <a:xfrm>
            <a:off x="2619600" y="2314450"/>
            <a:ext cx="13048800" cy="3143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1"/>
              </a:buClr>
              <a:buSzPts val="5200"/>
              <a:buFont typeface="Work Sans SemiBold"/>
              <a:buNone/>
              <a:defRPr sz="5200">
                <a:solidFill>
                  <a:schemeClr val="dk1"/>
                </a:solidFill>
                <a:latin typeface="Work Sans SemiBold"/>
                <a:ea typeface="Work Sans SemiBold"/>
                <a:cs typeface="Work Sans SemiBold"/>
                <a:sym typeface="Work Sans SemiBold"/>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p:txBody>
      </p:sp>
      <p:sp>
        <p:nvSpPr>
          <p:cNvPr id="162" name="Google Shape;162;p21"/>
          <p:cNvSpPr txBox="1"/>
          <p:nvPr>
            <p:ph idx="2" type="title"/>
          </p:nvPr>
        </p:nvSpPr>
        <p:spPr>
          <a:xfrm>
            <a:off x="2619600" y="5458350"/>
            <a:ext cx="13048800" cy="2057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65" name="Google Shape;165;p22"/>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pic>
        <p:nvPicPr>
          <p:cNvPr id="166" name="Google Shape;166;p22"/>
          <p:cNvPicPr preferRelativeResize="0"/>
          <p:nvPr/>
        </p:nvPicPr>
        <p:blipFill>
          <a:blip r:embed="rId3">
            <a:alphaModFix/>
          </a:blip>
          <a:stretch>
            <a:fillRect/>
          </a:stretch>
        </p:blipFill>
        <p:spPr>
          <a:xfrm flipH="1" rot="1661598">
            <a:off x="-132358" y="-673936"/>
            <a:ext cx="2774712" cy="3252724"/>
          </a:xfrm>
          <a:prstGeom prst="rect">
            <a:avLst/>
          </a:prstGeom>
          <a:noFill/>
          <a:ln>
            <a:noFill/>
          </a:ln>
        </p:spPr>
      </p:pic>
      <p:pic>
        <p:nvPicPr>
          <p:cNvPr id="167" name="Google Shape;167;p22"/>
          <p:cNvPicPr preferRelativeResize="0"/>
          <p:nvPr/>
        </p:nvPicPr>
        <p:blipFill>
          <a:blip r:embed="rId4">
            <a:alphaModFix/>
          </a:blip>
          <a:stretch>
            <a:fillRect/>
          </a:stretch>
        </p:blipFill>
        <p:spPr>
          <a:xfrm rot="543813">
            <a:off x="15162322" y="-411649"/>
            <a:ext cx="3169849" cy="27282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 name="Shape 168"/>
        <p:cNvGrpSpPr/>
        <p:nvPr/>
      </p:nvGrpSpPr>
      <p:grpSpPr>
        <a:xfrm>
          <a:off x="0" y="0"/>
          <a:ext cx="0" cy="0"/>
          <a:chOff x="0" y="0"/>
          <a:chExt cx="0" cy="0"/>
        </a:xfrm>
      </p:grpSpPr>
      <p:pic>
        <p:nvPicPr>
          <p:cNvPr id="169" name="Google Shape;169;p23"/>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170" name="Google Shape;170;p23"/>
          <p:cNvSpPr txBox="1"/>
          <p:nvPr/>
        </p:nvSpPr>
        <p:spPr>
          <a:xfrm>
            <a:off x="1426450" y="6712150"/>
            <a:ext cx="5392200" cy="10440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600"/>
              </a:spcBef>
              <a:spcAft>
                <a:spcPts val="0"/>
              </a:spcAft>
              <a:buNone/>
            </a:pPr>
            <a:r>
              <a:rPr lang="en" sz="2000">
                <a:solidFill>
                  <a:schemeClr val="dk1"/>
                </a:solidFill>
                <a:latin typeface="Work Sans"/>
                <a:ea typeface="Work Sans"/>
                <a:cs typeface="Work Sans"/>
                <a:sym typeface="Work Sans"/>
              </a:rPr>
              <a:t>CREDITS: This presentation template was created by </a:t>
            </a:r>
            <a:r>
              <a:rPr b="1" lang="en" sz="2000">
                <a:solidFill>
                  <a:schemeClr val="dk1"/>
                </a:solidFill>
                <a:uFill>
                  <a:noFill/>
                </a:uFill>
                <a:latin typeface="Work Sans"/>
                <a:ea typeface="Work Sans"/>
                <a:cs typeface="Work Sans"/>
                <a:sym typeface="Work Sans"/>
                <a:hlinkClick r:id="rId3">
                  <a:extLst>
                    <a:ext uri="{A12FA001-AC4F-418D-AE19-62706E023703}">
                      <ahyp:hlinkClr val="tx"/>
                    </a:ext>
                  </a:extLst>
                </a:hlinkClick>
              </a:rPr>
              <a:t>Slidesgo</a:t>
            </a:r>
            <a:r>
              <a:rPr lang="en" sz="2000">
                <a:solidFill>
                  <a:schemeClr val="dk1"/>
                </a:solidFill>
                <a:latin typeface="Work Sans"/>
                <a:ea typeface="Work Sans"/>
                <a:cs typeface="Work Sans"/>
                <a:sym typeface="Work Sans"/>
              </a:rPr>
              <a:t>, including icons by </a:t>
            </a:r>
            <a:r>
              <a:rPr b="1" lang="en" sz="2000">
                <a:solidFill>
                  <a:schemeClr val="dk1"/>
                </a:solidFill>
                <a:uFill>
                  <a:noFill/>
                </a:uFill>
                <a:latin typeface="Work Sans"/>
                <a:ea typeface="Work Sans"/>
                <a:cs typeface="Work Sans"/>
                <a:sym typeface="Work Sans"/>
                <a:hlinkClick r:id="rId4">
                  <a:extLst>
                    <a:ext uri="{A12FA001-AC4F-418D-AE19-62706E023703}">
                      <ahyp:hlinkClr val="tx"/>
                    </a:ext>
                  </a:extLst>
                </a:hlinkClick>
              </a:rPr>
              <a:t>Flaticon</a:t>
            </a:r>
            <a:r>
              <a:rPr lang="en" sz="2000">
                <a:solidFill>
                  <a:schemeClr val="dk1"/>
                </a:solidFill>
                <a:latin typeface="Work Sans"/>
                <a:ea typeface="Work Sans"/>
                <a:cs typeface="Work Sans"/>
                <a:sym typeface="Work Sans"/>
              </a:rPr>
              <a:t>, and infographics &amp; images by </a:t>
            </a:r>
            <a:r>
              <a:rPr b="1" lang="en" sz="2000">
                <a:solidFill>
                  <a:schemeClr val="dk1"/>
                </a:solidFill>
                <a:uFill>
                  <a:noFill/>
                </a:uFill>
                <a:latin typeface="Work Sans"/>
                <a:ea typeface="Work Sans"/>
                <a:cs typeface="Work Sans"/>
                <a:sym typeface="Work Sans"/>
                <a:hlinkClick r:id="rId5">
                  <a:extLst>
                    <a:ext uri="{A12FA001-AC4F-418D-AE19-62706E023703}">
                      <ahyp:hlinkClr val="tx"/>
                    </a:ext>
                  </a:extLst>
                </a:hlinkClick>
              </a:rPr>
              <a:t>Freepik</a:t>
            </a:r>
            <a:r>
              <a:rPr lang="en" sz="2000">
                <a:solidFill>
                  <a:schemeClr val="dk1"/>
                </a:solidFill>
                <a:latin typeface="Work Sans"/>
                <a:ea typeface="Work Sans"/>
                <a:cs typeface="Work Sans"/>
                <a:sym typeface="Work Sans"/>
              </a:rPr>
              <a:t>. </a:t>
            </a:r>
            <a:endParaRPr sz="2000">
              <a:solidFill>
                <a:schemeClr val="dk1"/>
              </a:solidFill>
              <a:latin typeface="Work Sans"/>
              <a:ea typeface="Work Sans"/>
              <a:cs typeface="Work Sans"/>
              <a:sym typeface="Work Sans"/>
            </a:endParaRPr>
          </a:p>
        </p:txBody>
      </p:sp>
      <p:sp>
        <p:nvSpPr>
          <p:cNvPr id="171" name="Google Shape;171;p23"/>
          <p:cNvSpPr txBox="1"/>
          <p:nvPr>
            <p:ph idx="1" type="subTitle"/>
          </p:nvPr>
        </p:nvSpPr>
        <p:spPr>
          <a:xfrm>
            <a:off x="1426450" y="3100913"/>
            <a:ext cx="5659800" cy="2087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sp>
        <p:nvSpPr>
          <p:cNvPr id="172" name="Google Shape;172;p23"/>
          <p:cNvSpPr txBox="1"/>
          <p:nvPr>
            <p:ph type="title"/>
          </p:nvPr>
        </p:nvSpPr>
        <p:spPr>
          <a:xfrm>
            <a:off x="1426450" y="1616447"/>
            <a:ext cx="7888800" cy="1182000"/>
          </a:xfrm>
          <a:prstGeom prst="rect">
            <a:avLst/>
          </a:prstGeom>
        </p:spPr>
        <p:txBody>
          <a:bodyPr anchorCtr="0" anchor="ctr" bIns="182850" lIns="182850" spcFirstLastPara="1" rIns="182850" wrap="square" tIns="182850">
            <a:noAutofit/>
          </a:bodyPr>
          <a:lstStyle>
            <a:lvl1pPr lvl="0" rtl="0">
              <a:spcBef>
                <a:spcPts val="0"/>
              </a:spcBef>
              <a:spcAft>
                <a:spcPts val="0"/>
              </a:spcAft>
              <a:buSzPts val="10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p:txBody>
      </p:sp>
      <p:pic>
        <p:nvPicPr>
          <p:cNvPr id="173" name="Google Shape;173;p23"/>
          <p:cNvPicPr preferRelativeResize="0"/>
          <p:nvPr/>
        </p:nvPicPr>
        <p:blipFill>
          <a:blip r:embed="rId6">
            <a:alphaModFix/>
          </a:blip>
          <a:stretch>
            <a:fillRect/>
          </a:stretch>
        </p:blipFill>
        <p:spPr>
          <a:xfrm>
            <a:off x="10602600" y="1327246"/>
            <a:ext cx="6367900" cy="6321651"/>
          </a:xfrm>
          <a:prstGeom prst="rect">
            <a:avLst/>
          </a:prstGeom>
          <a:noFill/>
          <a:ln>
            <a:noFill/>
          </a:ln>
        </p:spPr>
      </p:pic>
      <p:pic>
        <p:nvPicPr>
          <p:cNvPr id="174" name="Google Shape;174;p23"/>
          <p:cNvPicPr preferRelativeResize="0"/>
          <p:nvPr/>
        </p:nvPicPr>
        <p:blipFill>
          <a:blip r:embed="rId7">
            <a:alphaModFix/>
          </a:blip>
          <a:stretch>
            <a:fillRect/>
          </a:stretch>
        </p:blipFill>
        <p:spPr>
          <a:xfrm>
            <a:off x="7355246" y="3655900"/>
            <a:ext cx="6934648" cy="63921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0" y="7244"/>
            <a:ext cx="18288002" cy="10272514"/>
          </a:xfrm>
          <a:prstGeom prst="rect">
            <a:avLst/>
          </a:prstGeom>
          <a:noFill/>
          <a:ln>
            <a:noFill/>
          </a:ln>
        </p:spPr>
      </p:pic>
      <p:pic>
        <p:nvPicPr>
          <p:cNvPr id="177" name="Google Shape;177;p24"/>
          <p:cNvPicPr preferRelativeResize="0"/>
          <p:nvPr/>
        </p:nvPicPr>
        <p:blipFill rotWithShape="1">
          <a:blip r:embed="rId3">
            <a:alphaModFix/>
          </a:blip>
          <a:srcRect b="0" l="11308" r="0" t="0"/>
          <a:stretch/>
        </p:blipFill>
        <p:spPr>
          <a:xfrm flipH="1" rot="2468696">
            <a:off x="-832127" y="-1576399"/>
            <a:ext cx="4233756" cy="4298899"/>
          </a:xfrm>
          <a:prstGeom prst="rect">
            <a:avLst/>
          </a:prstGeom>
          <a:noFill/>
          <a:ln>
            <a:noFill/>
          </a:ln>
        </p:spPr>
      </p:pic>
      <p:pic>
        <p:nvPicPr>
          <p:cNvPr id="178" name="Google Shape;178;p24"/>
          <p:cNvPicPr preferRelativeResize="0"/>
          <p:nvPr/>
        </p:nvPicPr>
        <p:blipFill>
          <a:blip r:embed="rId4">
            <a:alphaModFix/>
          </a:blip>
          <a:stretch>
            <a:fillRect/>
          </a:stretch>
        </p:blipFill>
        <p:spPr>
          <a:xfrm rot="-4606219">
            <a:off x="-770985" y="7542288"/>
            <a:ext cx="3838171" cy="4344523"/>
          </a:xfrm>
          <a:prstGeom prst="rect">
            <a:avLst/>
          </a:prstGeom>
          <a:noFill/>
          <a:ln>
            <a:noFill/>
          </a:ln>
        </p:spPr>
      </p:pic>
      <p:pic>
        <p:nvPicPr>
          <p:cNvPr id="179" name="Google Shape;179;p24"/>
          <p:cNvPicPr preferRelativeResize="0"/>
          <p:nvPr/>
        </p:nvPicPr>
        <p:blipFill>
          <a:blip r:embed="rId5">
            <a:alphaModFix/>
          </a:blip>
          <a:stretch>
            <a:fillRect/>
          </a:stretch>
        </p:blipFill>
        <p:spPr>
          <a:xfrm flipH="1">
            <a:off x="15292401" y="6861600"/>
            <a:ext cx="3990399" cy="4412401"/>
          </a:xfrm>
          <a:prstGeom prst="rect">
            <a:avLst/>
          </a:prstGeom>
          <a:noFill/>
          <a:ln>
            <a:noFill/>
          </a:ln>
        </p:spPr>
      </p:pic>
      <p:pic>
        <p:nvPicPr>
          <p:cNvPr id="180" name="Google Shape;180;p24"/>
          <p:cNvPicPr preferRelativeResize="0"/>
          <p:nvPr/>
        </p:nvPicPr>
        <p:blipFill>
          <a:blip r:embed="rId6">
            <a:alphaModFix/>
          </a:blip>
          <a:stretch>
            <a:fillRect/>
          </a:stretch>
        </p:blipFill>
        <p:spPr>
          <a:xfrm rot="-2700000">
            <a:off x="15493665" y="-1006126"/>
            <a:ext cx="3362517" cy="39118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2">
            <a:alphaModFix/>
          </a:blip>
          <a:stretch>
            <a:fillRect/>
          </a:stretch>
        </p:blipFill>
        <p:spPr>
          <a:xfrm>
            <a:off x="0" y="7244"/>
            <a:ext cx="18288002" cy="10272514"/>
          </a:xfrm>
          <a:prstGeom prst="rect">
            <a:avLst/>
          </a:prstGeom>
          <a:noFill/>
          <a:ln>
            <a:noFill/>
          </a:ln>
        </p:spPr>
      </p:pic>
      <p:pic>
        <p:nvPicPr>
          <p:cNvPr id="183" name="Google Shape;183;p25"/>
          <p:cNvPicPr preferRelativeResize="0"/>
          <p:nvPr/>
        </p:nvPicPr>
        <p:blipFill rotWithShape="1">
          <a:blip r:embed="rId3">
            <a:alphaModFix/>
          </a:blip>
          <a:srcRect b="0" l="0" r="24891" t="8833"/>
          <a:stretch/>
        </p:blipFill>
        <p:spPr>
          <a:xfrm rot="-31">
            <a:off x="14902618" y="5713665"/>
            <a:ext cx="3385381" cy="4817071"/>
          </a:xfrm>
          <a:prstGeom prst="rect">
            <a:avLst/>
          </a:prstGeom>
          <a:noFill/>
          <a:ln>
            <a:noFill/>
          </a:ln>
        </p:spPr>
      </p:pic>
      <p:pic>
        <p:nvPicPr>
          <p:cNvPr id="184" name="Google Shape;184;p25"/>
          <p:cNvPicPr preferRelativeResize="0"/>
          <p:nvPr/>
        </p:nvPicPr>
        <p:blipFill rotWithShape="1">
          <a:blip r:embed="rId4">
            <a:alphaModFix/>
          </a:blip>
          <a:srcRect b="26148" l="27936" r="-7459" t="22112"/>
          <a:stretch/>
        </p:blipFill>
        <p:spPr>
          <a:xfrm flipH="1">
            <a:off x="13426699" y="5891106"/>
            <a:ext cx="2394231" cy="202182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25" name="Google Shape;25;p4"/>
          <p:cNvSpPr txBox="1"/>
          <p:nvPr>
            <p:ph type="title"/>
          </p:nvPr>
        </p:nvSpPr>
        <p:spPr>
          <a:xfrm>
            <a:off x="1440000" y="762000"/>
            <a:ext cx="15422400" cy="968400"/>
          </a:xfrm>
          <a:prstGeom prst="rect">
            <a:avLst/>
          </a:prstGeom>
        </p:spPr>
        <p:txBody>
          <a:bodyPr anchorCtr="0" anchor="t" bIns="182850" lIns="182850" spcFirstLastPara="1" rIns="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6" name="Google Shape;26;p4"/>
          <p:cNvSpPr txBox="1"/>
          <p:nvPr>
            <p:ph idx="1" type="subTitle"/>
          </p:nvPr>
        </p:nvSpPr>
        <p:spPr>
          <a:xfrm>
            <a:off x="1442400" y="1925150"/>
            <a:ext cx="15422400" cy="7140000"/>
          </a:xfrm>
          <a:prstGeom prst="rect">
            <a:avLst/>
          </a:prstGeom>
        </p:spPr>
        <p:txBody>
          <a:bodyPr anchorCtr="0" anchor="t" bIns="182850" lIns="182850" spcFirstLastPara="1" rIns="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29" name="Google Shape;29;p5"/>
          <p:cNvSpPr txBox="1"/>
          <p:nvPr>
            <p:ph type="title"/>
          </p:nvPr>
        </p:nvSpPr>
        <p:spPr>
          <a:xfrm>
            <a:off x="2812925" y="6106800"/>
            <a:ext cx="4702800" cy="856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0" name="Google Shape;30;p5"/>
          <p:cNvSpPr txBox="1"/>
          <p:nvPr>
            <p:ph idx="1" type="subTitle"/>
          </p:nvPr>
        </p:nvSpPr>
        <p:spPr>
          <a:xfrm>
            <a:off x="2812925" y="6826800"/>
            <a:ext cx="4702800" cy="1908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31" name="Google Shape;31;p5"/>
          <p:cNvSpPr txBox="1"/>
          <p:nvPr>
            <p:ph idx="2" type="title"/>
          </p:nvPr>
        </p:nvSpPr>
        <p:spPr>
          <a:xfrm>
            <a:off x="10762960" y="6106800"/>
            <a:ext cx="4702800" cy="856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2" name="Google Shape;32;p5"/>
          <p:cNvSpPr txBox="1"/>
          <p:nvPr>
            <p:ph idx="3" type="subTitle"/>
          </p:nvPr>
        </p:nvSpPr>
        <p:spPr>
          <a:xfrm>
            <a:off x="10762950" y="6826800"/>
            <a:ext cx="4702800" cy="19080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33" name="Google Shape;33;p5"/>
          <p:cNvSpPr txBox="1"/>
          <p:nvPr>
            <p:ph idx="4"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spcBef>
                <a:spcPts val="0"/>
              </a:spcBef>
              <a:spcAft>
                <a:spcPts val="0"/>
              </a:spcAft>
              <a:buClr>
                <a:schemeClr val="dk1"/>
              </a:buClr>
              <a:buSzPts val="6000"/>
              <a:buNone/>
              <a:defRPr>
                <a:solidFill>
                  <a:schemeClr val="dk1"/>
                </a:solidFill>
              </a:defRPr>
            </a:lvl2pPr>
            <a:lvl3pPr lvl="2" rtl="0">
              <a:spcBef>
                <a:spcPts val="0"/>
              </a:spcBef>
              <a:spcAft>
                <a:spcPts val="0"/>
              </a:spcAft>
              <a:buClr>
                <a:schemeClr val="dk1"/>
              </a:buClr>
              <a:buSzPts val="6000"/>
              <a:buNone/>
              <a:defRPr>
                <a:solidFill>
                  <a:schemeClr val="dk1"/>
                </a:solidFill>
              </a:defRPr>
            </a:lvl3pPr>
            <a:lvl4pPr lvl="3" rtl="0">
              <a:spcBef>
                <a:spcPts val="0"/>
              </a:spcBef>
              <a:spcAft>
                <a:spcPts val="0"/>
              </a:spcAft>
              <a:buClr>
                <a:schemeClr val="dk1"/>
              </a:buClr>
              <a:buSzPts val="6000"/>
              <a:buNone/>
              <a:defRPr>
                <a:solidFill>
                  <a:schemeClr val="dk1"/>
                </a:solidFill>
              </a:defRPr>
            </a:lvl4pPr>
            <a:lvl5pPr lvl="4" rtl="0">
              <a:spcBef>
                <a:spcPts val="0"/>
              </a:spcBef>
              <a:spcAft>
                <a:spcPts val="0"/>
              </a:spcAft>
              <a:buClr>
                <a:schemeClr val="dk1"/>
              </a:buClr>
              <a:buSzPts val="6000"/>
              <a:buNone/>
              <a:defRPr>
                <a:solidFill>
                  <a:schemeClr val="dk1"/>
                </a:solidFill>
              </a:defRPr>
            </a:lvl5pPr>
            <a:lvl6pPr lvl="5" rtl="0">
              <a:spcBef>
                <a:spcPts val="0"/>
              </a:spcBef>
              <a:spcAft>
                <a:spcPts val="0"/>
              </a:spcAft>
              <a:buClr>
                <a:schemeClr val="dk1"/>
              </a:buClr>
              <a:buSzPts val="6000"/>
              <a:buNone/>
              <a:defRPr>
                <a:solidFill>
                  <a:schemeClr val="dk1"/>
                </a:solidFill>
              </a:defRPr>
            </a:lvl6pPr>
            <a:lvl7pPr lvl="6" rtl="0">
              <a:spcBef>
                <a:spcPts val="0"/>
              </a:spcBef>
              <a:spcAft>
                <a:spcPts val="0"/>
              </a:spcAft>
              <a:buClr>
                <a:schemeClr val="dk1"/>
              </a:buClr>
              <a:buSzPts val="6000"/>
              <a:buNone/>
              <a:defRPr>
                <a:solidFill>
                  <a:schemeClr val="dk1"/>
                </a:solidFill>
              </a:defRPr>
            </a:lvl7pPr>
            <a:lvl8pPr lvl="7" rtl="0">
              <a:spcBef>
                <a:spcPts val="0"/>
              </a:spcBef>
              <a:spcAft>
                <a:spcPts val="0"/>
              </a:spcAft>
              <a:buClr>
                <a:schemeClr val="dk1"/>
              </a:buClr>
              <a:buSzPts val="6000"/>
              <a:buNone/>
              <a:defRPr>
                <a:solidFill>
                  <a:schemeClr val="dk1"/>
                </a:solidFill>
              </a:defRPr>
            </a:lvl8pPr>
            <a:lvl9pPr lvl="8" rtl="0">
              <a:spcBef>
                <a:spcPts val="0"/>
              </a:spcBef>
              <a:spcAft>
                <a:spcPts val="0"/>
              </a:spcAft>
              <a:buClr>
                <a:schemeClr val="dk1"/>
              </a:buClr>
              <a:buSzPts val="60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36" name="Google Shape;36;p6"/>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lvl1pPr lvl="0" rtl="0" algn="ctr">
              <a:spcBef>
                <a:spcPts val="0"/>
              </a:spcBef>
              <a:spcAft>
                <a:spcPts val="0"/>
              </a:spcAft>
              <a:buSzPts val="6000"/>
              <a:buNone/>
              <a:defRPr/>
            </a:lvl1pPr>
            <a:lvl2pPr lvl="1" rtl="0">
              <a:spcBef>
                <a:spcPts val="0"/>
              </a:spcBef>
              <a:spcAft>
                <a:spcPts val="0"/>
              </a:spcAft>
              <a:buClr>
                <a:schemeClr val="dk1"/>
              </a:buClr>
              <a:buSzPts val="6000"/>
              <a:buNone/>
              <a:defRPr>
                <a:solidFill>
                  <a:schemeClr val="dk1"/>
                </a:solidFill>
              </a:defRPr>
            </a:lvl2pPr>
            <a:lvl3pPr lvl="2" rtl="0">
              <a:spcBef>
                <a:spcPts val="0"/>
              </a:spcBef>
              <a:spcAft>
                <a:spcPts val="0"/>
              </a:spcAft>
              <a:buClr>
                <a:schemeClr val="dk1"/>
              </a:buClr>
              <a:buSzPts val="6000"/>
              <a:buNone/>
              <a:defRPr>
                <a:solidFill>
                  <a:schemeClr val="dk1"/>
                </a:solidFill>
              </a:defRPr>
            </a:lvl3pPr>
            <a:lvl4pPr lvl="3" rtl="0">
              <a:spcBef>
                <a:spcPts val="0"/>
              </a:spcBef>
              <a:spcAft>
                <a:spcPts val="0"/>
              </a:spcAft>
              <a:buClr>
                <a:schemeClr val="dk1"/>
              </a:buClr>
              <a:buSzPts val="6000"/>
              <a:buNone/>
              <a:defRPr>
                <a:solidFill>
                  <a:schemeClr val="dk1"/>
                </a:solidFill>
              </a:defRPr>
            </a:lvl4pPr>
            <a:lvl5pPr lvl="4" rtl="0">
              <a:spcBef>
                <a:spcPts val="0"/>
              </a:spcBef>
              <a:spcAft>
                <a:spcPts val="0"/>
              </a:spcAft>
              <a:buClr>
                <a:schemeClr val="dk1"/>
              </a:buClr>
              <a:buSzPts val="6000"/>
              <a:buNone/>
              <a:defRPr>
                <a:solidFill>
                  <a:schemeClr val="dk1"/>
                </a:solidFill>
              </a:defRPr>
            </a:lvl5pPr>
            <a:lvl6pPr lvl="5" rtl="0">
              <a:spcBef>
                <a:spcPts val="0"/>
              </a:spcBef>
              <a:spcAft>
                <a:spcPts val="0"/>
              </a:spcAft>
              <a:buClr>
                <a:schemeClr val="dk1"/>
              </a:buClr>
              <a:buSzPts val="6000"/>
              <a:buNone/>
              <a:defRPr>
                <a:solidFill>
                  <a:schemeClr val="dk1"/>
                </a:solidFill>
              </a:defRPr>
            </a:lvl6pPr>
            <a:lvl7pPr lvl="6" rtl="0">
              <a:spcBef>
                <a:spcPts val="0"/>
              </a:spcBef>
              <a:spcAft>
                <a:spcPts val="0"/>
              </a:spcAft>
              <a:buClr>
                <a:schemeClr val="dk1"/>
              </a:buClr>
              <a:buSzPts val="6000"/>
              <a:buNone/>
              <a:defRPr>
                <a:solidFill>
                  <a:schemeClr val="dk1"/>
                </a:solidFill>
              </a:defRPr>
            </a:lvl7pPr>
            <a:lvl8pPr lvl="7" rtl="0">
              <a:spcBef>
                <a:spcPts val="0"/>
              </a:spcBef>
              <a:spcAft>
                <a:spcPts val="0"/>
              </a:spcAft>
              <a:buClr>
                <a:schemeClr val="dk1"/>
              </a:buClr>
              <a:buSzPts val="6000"/>
              <a:buNone/>
              <a:defRPr>
                <a:solidFill>
                  <a:schemeClr val="dk1"/>
                </a:solidFill>
              </a:defRPr>
            </a:lvl8pPr>
            <a:lvl9pPr lvl="8" rtl="0">
              <a:spcBef>
                <a:spcPts val="0"/>
              </a:spcBef>
              <a:spcAft>
                <a:spcPts val="0"/>
              </a:spcAft>
              <a:buClr>
                <a:schemeClr val="dk1"/>
              </a:buClr>
              <a:buSzPts val="6000"/>
              <a:buNone/>
              <a:defRPr>
                <a:solidFill>
                  <a:schemeClr val="dk1"/>
                </a:solidFill>
              </a:defRPr>
            </a:lvl9pPr>
          </a:lstStyle>
          <a:p/>
        </p:txBody>
      </p:sp>
      <p:pic>
        <p:nvPicPr>
          <p:cNvPr id="37" name="Google Shape;37;p6"/>
          <p:cNvPicPr preferRelativeResize="0"/>
          <p:nvPr/>
        </p:nvPicPr>
        <p:blipFill rotWithShape="1">
          <a:blip r:embed="rId3">
            <a:alphaModFix/>
          </a:blip>
          <a:srcRect b="0" l="11308" r="0" t="0"/>
          <a:stretch/>
        </p:blipFill>
        <p:spPr>
          <a:xfrm rot="-2468692">
            <a:off x="15638383" y="-1387649"/>
            <a:ext cx="3897334" cy="3957298"/>
          </a:xfrm>
          <a:prstGeom prst="rect">
            <a:avLst/>
          </a:prstGeom>
          <a:noFill/>
          <a:ln>
            <a:noFill/>
          </a:ln>
        </p:spPr>
      </p:pic>
      <p:pic>
        <p:nvPicPr>
          <p:cNvPr id="38" name="Google Shape;38;p6"/>
          <p:cNvPicPr preferRelativeResize="0"/>
          <p:nvPr/>
        </p:nvPicPr>
        <p:blipFill>
          <a:blip r:embed="rId4">
            <a:alphaModFix/>
          </a:blip>
          <a:stretch>
            <a:fillRect/>
          </a:stretch>
        </p:blipFill>
        <p:spPr>
          <a:xfrm flipH="1" rot="4606219">
            <a:off x="15565565" y="7542288"/>
            <a:ext cx="3838171" cy="4344523"/>
          </a:xfrm>
          <a:prstGeom prst="rect">
            <a:avLst/>
          </a:prstGeom>
          <a:noFill/>
          <a:ln>
            <a:noFill/>
          </a:ln>
        </p:spPr>
      </p:pic>
      <p:pic>
        <p:nvPicPr>
          <p:cNvPr id="39" name="Google Shape;39;p6"/>
          <p:cNvPicPr preferRelativeResize="0"/>
          <p:nvPr/>
        </p:nvPicPr>
        <p:blipFill>
          <a:blip r:embed="rId5">
            <a:alphaModFix/>
          </a:blip>
          <a:stretch>
            <a:fillRect/>
          </a:stretch>
        </p:blipFill>
        <p:spPr>
          <a:xfrm>
            <a:off x="-1564450" y="7166400"/>
            <a:ext cx="3990399" cy="4412401"/>
          </a:xfrm>
          <a:prstGeom prst="rect">
            <a:avLst/>
          </a:prstGeom>
          <a:noFill/>
          <a:ln>
            <a:noFill/>
          </a:ln>
        </p:spPr>
      </p:pic>
      <p:pic>
        <p:nvPicPr>
          <p:cNvPr id="40" name="Google Shape;40;p6"/>
          <p:cNvPicPr preferRelativeResize="0"/>
          <p:nvPr/>
        </p:nvPicPr>
        <p:blipFill>
          <a:blip r:embed="rId6">
            <a:alphaModFix/>
          </a:blip>
          <a:stretch>
            <a:fillRect/>
          </a:stretch>
        </p:blipFill>
        <p:spPr>
          <a:xfrm flipH="1" rot="2700000">
            <a:off x="-833031" y="-1006126"/>
            <a:ext cx="3362517" cy="391184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pic>
        <p:nvPicPr>
          <p:cNvPr id="42" name="Google Shape;42;p7"/>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43" name="Google Shape;43;p7"/>
          <p:cNvSpPr txBox="1"/>
          <p:nvPr>
            <p:ph type="title"/>
          </p:nvPr>
        </p:nvSpPr>
        <p:spPr>
          <a:xfrm>
            <a:off x="1426450" y="812363"/>
            <a:ext cx="60678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5600"/>
            </a:lvl1pPr>
            <a:lvl2pPr lvl="1" rtl="0">
              <a:spcBef>
                <a:spcPts val="0"/>
              </a:spcBef>
              <a:spcAft>
                <a:spcPts val="0"/>
              </a:spcAft>
              <a:buClr>
                <a:schemeClr val="dk1"/>
              </a:buClr>
              <a:buSzPts val="6000"/>
              <a:buNone/>
              <a:defRPr>
                <a:solidFill>
                  <a:schemeClr val="dk1"/>
                </a:solidFill>
              </a:defRPr>
            </a:lvl2pPr>
            <a:lvl3pPr lvl="2" rtl="0">
              <a:spcBef>
                <a:spcPts val="0"/>
              </a:spcBef>
              <a:spcAft>
                <a:spcPts val="0"/>
              </a:spcAft>
              <a:buClr>
                <a:schemeClr val="dk1"/>
              </a:buClr>
              <a:buSzPts val="6000"/>
              <a:buNone/>
              <a:defRPr>
                <a:solidFill>
                  <a:schemeClr val="dk1"/>
                </a:solidFill>
              </a:defRPr>
            </a:lvl3pPr>
            <a:lvl4pPr lvl="3" rtl="0">
              <a:spcBef>
                <a:spcPts val="0"/>
              </a:spcBef>
              <a:spcAft>
                <a:spcPts val="0"/>
              </a:spcAft>
              <a:buClr>
                <a:schemeClr val="dk1"/>
              </a:buClr>
              <a:buSzPts val="6000"/>
              <a:buNone/>
              <a:defRPr>
                <a:solidFill>
                  <a:schemeClr val="dk1"/>
                </a:solidFill>
              </a:defRPr>
            </a:lvl4pPr>
            <a:lvl5pPr lvl="4" rtl="0">
              <a:spcBef>
                <a:spcPts val="0"/>
              </a:spcBef>
              <a:spcAft>
                <a:spcPts val="0"/>
              </a:spcAft>
              <a:buClr>
                <a:schemeClr val="dk1"/>
              </a:buClr>
              <a:buSzPts val="6000"/>
              <a:buNone/>
              <a:defRPr>
                <a:solidFill>
                  <a:schemeClr val="dk1"/>
                </a:solidFill>
              </a:defRPr>
            </a:lvl5pPr>
            <a:lvl6pPr lvl="5" rtl="0">
              <a:spcBef>
                <a:spcPts val="0"/>
              </a:spcBef>
              <a:spcAft>
                <a:spcPts val="0"/>
              </a:spcAft>
              <a:buClr>
                <a:schemeClr val="dk1"/>
              </a:buClr>
              <a:buSzPts val="6000"/>
              <a:buNone/>
              <a:defRPr>
                <a:solidFill>
                  <a:schemeClr val="dk1"/>
                </a:solidFill>
              </a:defRPr>
            </a:lvl6pPr>
            <a:lvl7pPr lvl="6" rtl="0">
              <a:spcBef>
                <a:spcPts val="0"/>
              </a:spcBef>
              <a:spcAft>
                <a:spcPts val="0"/>
              </a:spcAft>
              <a:buClr>
                <a:schemeClr val="dk1"/>
              </a:buClr>
              <a:buSzPts val="6000"/>
              <a:buNone/>
              <a:defRPr>
                <a:solidFill>
                  <a:schemeClr val="dk1"/>
                </a:solidFill>
              </a:defRPr>
            </a:lvl7pPr>
            <a:lvl8pPr lvl="7" rtl="0">
              <a:spcBef>
                <a:spcPts val="0"/>
              </a:spcBef>
              <a:spcAft>
                <a:spcPts val="0"/>
              </a:spcAft>
              <a:buClr>
                <a:schemeClr val="dk1"/>
              </a:buClr>
              <a:buSzPts val="6000"/>
              <a:buNone/>
              <a:defRPr>
                <a:solidFill>
                  <a:schemeClr val="dk1"/>
                </a:solidFill>
              </a:defRPr>
            </a:lvl8pPr>
            <a:lvl9pPr lvl="8" rtl="0">
              <a:spcBef>
                <a:spcPts val="0"/>
              </a:spcBef>
              <a:spcAft>
                <a:spcPts val="0"/>
              </a:spcAft>
              <a:buClr>
                <a:schemeClr val="dk1"/>
              </a:buClr>
              <a:buSzPts val="6000"/>
              <a:buNone/>
              <a:defRPr>
                <a:solidFill>
                  <a:schemeClr val="dk1"/>
                </a:solidFill>
              </a:defRPr>
            </a:lvl9pPr>
          </a:lstStyle>
          <a:p/>
        </p:txBody>
      </p:sp>
      <p:sp>
        <p:nvSpPr>
          <p:cNvPr id="44" name="Google Shape;44;p7"/>
          <p:cNvSpPr txBox="1"/>
          <p:nvPr>
            <p:ph idx="1" type="subTitle"/>
          </p:nvPr>
        </p:nvSpPr>
        <p:spPr>
          <a:xfrm>
            <a:off x="1442400" y="2782650"/>
            <a:ext cx="8001000" cy="64344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pic>
        <p:nvPicPr>
          <p:cNvPr id="46" name="Google Shape;46;p8"/>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47" name="Google Shape;47;p8"/>
          <p:cNvSpPr txBox="1"/>
          <p:nvPr>
            <p:ph type="title"/>
          </p:nvPr>
        </p:nvSpPr>
        <p:spPr>
          <a:xfrm>
            <a:off x="6273050" y="1440000"/>
            <a:ext cx="10588800" cy="74088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14800"/>
              <a:buNone/>
              <a:defRPr sz="14800"/>
            </a:lvl1pPr>
            <a:lvl2pPr lvl="1" rtl="0">
              <a:spcBef>
                <a:spcPts val="0"/>
              </a:spcBef>
              <a:spcAft>
                <a:spcPts val="0"/>
              </a:spcAft>
              <a:buSzPts val="14800"/>
              <a:buNone/>
              <a:defRPr sz="14800"/>
            </a:lvl2pPr>
            <a:lvl3pPr lvl="2" rtl="0">
              <a:spcBef>
                <a:spcPts val="0"/>
              </a:spcBef>
              <a:spcAft>
                <a:spcPts val="0"/>
              </a:spcAft>
              <a:buSzPts val="14800"/>
              <a:buNone/>
              <a:defRPr sz="14800"/>
            </a:lvl3pPr>
            <a:lvl4pPr lvl="3" rtl="0">
              <a:spcBef>
                <a:spcPts val="0"/>
              </a:spcBef>
              <a:spcAft>
                <a:spcPts val="0"/>
              </a:spcAft>
              <a:buSzPts val="14800"/>
              <a:buNone/>
              <a:defRPr sz="14800"/>
            </a:lvl4pPr>
            <a:lvl5pPr lvl="4" rtl="0">
              <a:spcBef>
                <a:spcPts val="0"/>
              </a:spcBef>
              <a:spcAft>
                <a:spcPts val="0"/>
              </a:spcAft>
              <a:buSzPts val="14800"/>
              <a:buNone/>
              <a:defRPr sz="14800"/>
            </a:lvl5pPr>
            <a:lvl6pPr lvl="5" rtl="0">
              <a:spcBef>
                <a:spcPts val="0"/>
              </a:spcBef>
              <a:spcAft>
                <a:spcPts val="0"/>
              </a:spcAft>
              <a:buSzPts val="14800"/>
              <a:buNone/>
              <a:defRPr sz="14800"/>
            </a:lvl6pPr>
            <a:lvl7pPr lvl="6" rtl="0">
              <a:spcBef>
                <a:spcPts val="0"/>
              </a:spcBef>
              <a:spcAft>
                <a:spcPts val="0"/>
              </a:spcAft>
              <a:buSzPts val="14800"/>
              <a:buNone/>
              <a:defRPr sz="14800"/>
            </a:lvl7pPr>
            <a:lvl8pPr lvl="7" rtl="0">
              <a:spcBef>
                <a:spcPts val="0"/>
              </a:spcBef>
              <a:spcAft>
                <a:spcPts val="0"/>
              </a:spcAft>
              <a:buSzPts val="14800"/>
              <a:buNone/>
              <a:defRPr sz="14800"/>
            </a:lvl8pPr>
            <a:lvl9pPr lvl="8" rtl="0">
              <a:spcBef>
                <a:spcPts val="0"/>
              </a:spcBef>
              <a:spcAft>
                <a:spcPts val="0"/>
              </a:spcAft>
              <a:buSzPts val="14800"/>
              <a:buNone/>
              <a:defRPr sz="1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0" y="7244"/>
            <a:ext cx="18288002" cy="10272514"/>
          </a:xfrm>
          <a:prstGeom prst="rect">
            <a:avLst/>
          </a:prstGeom>
          <a:noFill/>
          <a:ln>
            <a:noFill/>
          </a:ln>
        </p:spPr>
      </p:pic>
      <p:sp>
        <p:nvSpPr>
          <p:cNvPr id="50" name="Google Shape;50;p9"/>
          <p:cNvSpPr txBox="1"/>
          <p:nvPr>
            <p:ph type="title"/>
          </p:nvPr>
        </p:nvSpPr>
        <p:spPr>
          <a:xfrm>
            <a:off x="2340850" y="2308203"/>
            <a:ext cx="6967800" cy="2188800"/>
          </a:xfrm>
          <a:prstGeom prst="rect">
            <a:avLst/>
          </a:prstGeom>
        </p:spPr>
        <p:txBody>
          <a:bodyPr anchorCtr="0" anchor="ctr" bIns="0" lIns="182850" spcFirstLastPara="1" rIns="0" wrap="square" tIns="0">
            <a:noAutofit/>
          </a:bodyPr>
          <a:lstStyle>
            <a:lvl1pPr lvl="0" rtl="0">
              <a:spcBef>
                <a:spcPts val="0"/>
              </a:spcBef>
              <a:spcAft>
                <a:spcPts val="0"/>
              </a:spcAft>
              <a:buSzPts val="8000"/>
              <a:buNone/>
              <a:defRPr sz="80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51" name="Google Shape;51;p9"/>
          <p:cNvSpPr txBox="1"/>
          <p:nvPr>
            <p:ph idx="1" type="subTitle"/>
          </p:nvPr>
        </p:nvSpPr>
        <p:spPr>
          <a:xfrm>
            <a:off x="2356800" y="4707800"/>
            <a:ext cx="5851800" cy="4357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dk1"/>
              </a:buClr>
              <a:buSzPts val="2800"/>
              <a:buNone/>
              <a:defRPr sz="2800">
                <a:solidFill>
                  <a:schemeClr val="dk1"/>
                </a:solidFill>
              </a:defRPr>
            </a:lvl1pPr>
            <a:lvl2pPr lvl="1" rtl="0">
              <a:lnSpc>
                <a:spcPct val="100000"/>
              </a:lnSpc>
              <a:spcBef>
                <a:spcPts val="0"/>
              </a:spcBef>
              <a:spcAft>
                <a:spcPts val="0"/>
              </a:spcAft>
              <a:buClr>
                <a:schemeClr val="dk1"/>
              </a:buClr>
              <a:buSzPts val="2800"/>
              <a:buNone/>
              <a:defRPr>
                <a:solidFill>
                  <a:schemeClr val="dk1"/>
                </a:solidFill>
              </a:defRPr>
            </a:lvl2pPr>
            <a:lvl3pPr lvl="2" rtl="0">
              <a:lnSpc>
                <a:spcPct val="100000"/>
              </a:lnSpc>
              <a:spcBef>
                <a:spcPts val="0"/>
              </a:spcBef>
              <a:spcAft>
                <a:spcPts val="0"/>
              </a:spcAft>
              <a:buClr>
                <a:schemeClr val="dk1"/>
              </a:buClr>
              <a:buSzPts val="2800"/>
              <a:buNone/>
              <a:defRPr>
                <a:solidFill>
                  <a:schemeClr val="dk1"/>
                </a:solidFill>
              </a:defRPr>
            </a:lvl3pPr>
            <a:lvl4pPr lvl="3" rtl="0">
              <a:lnSpc>
                <a:spcPct val="100000"/>
              </a:lnSpc>
              <a:spcBef>
                <a:spcPts val="0"/>
              </a:spcBef>
              <a:spcAft>
                <a:spcPts val="0"/>
              </a:spcAft>
              <a:buClr>
                <a:schemeClr val="dk1"/>
              </a:buClr>
              <a:buSzPts val="2800"/>
              <a:buNone/>
              <a:defRPr>
                <a:solidFill>
                  <a:schemeClr val="dk1"/>
                </a:solidFill>
              </a:defRPr>
            </a:lvl4pPr>
            <a:lvl5pPr lvl="4" rtl="0">
              <a:lnSpc>
                <a:spcPct val="100000"/>
              </a:lnSpc>
              <a:spcBef>
                <a:spcPts val="0"/>
              </a:spcBef>
              <a:spcAft>
                <a:spcPts val="0"/>
              </a:spcAft>
              <a:buClr>
                <a:schemeClr val="dk1"/>
              </a:buClr>
              <a:buSzPts val="2800"/>
              <a:buNone/>
              <a:defRPr>
                <a:solidFill>
                  <a:schemeClr val="dk1"/>
                </a:solidFill>
              </a:defRPr>
            </a:lvl5pPr>
            <a:lvl6pPr lvl="5" rtl="0">
              <a:lnSpc>
                <a:spcPct val="100000"/>
              </a:lnSpc>
              <a:spcBef>
                <a:spcPts val="0"/>
              </a:spcBef>
              <a:spcAft>
                <a:spcPts val="0"/>
              </a:spcAft>
              <a:buClr>
                <a:schemeClr val="dk1"/>
              </a:buClr>
              <a:buSzPts val="2800"/>
              <a:buNone/>
              <a:defRPr>
                <a:solidFill>
                  <a:schemeClr val="dk1"/>
                </a:solidFill>
              </a:defRPr>
            </a:lvl6pPr>
            <a:lvl7pPr lvl="6" rtl="0">
              <a:lnSpc>
                <a:spcPct val="100000"/>
              </a:lnSpc>
              <a:spcBef>
                <a:spcPts val="0"/>
              </a:spcBef>
              <a:spcAft>
                <a:spcPts val="0"/>
              </a:spcAft>
              <a:buClr>
                <a:schemeClr val="dk1"/>
              </a:buClr>
              <a:buSzPts val="2800"/>
              <a:buNone/>
              <a:defRPr>
                <a:solidFill>
                  <a:schemeClr val="dk1"/>
                </a:solidFill>
              </a:defRPr>
            </a:lvl7pPr>
            <a:lvl8pPr lvl="7" rtl="0">
              <a:lnSpc>
                <a:spcPct val="100000"/>
              </a:lnSpc>
              <a:spcBef>
                <a:spcPts val="0"/>
              </a:spcBef>
              <a:spcAft>
                <a:spcPts val="0"/>
              </a:spcAft>
              <a:buClr>
                <a:schemeClr val="dk1"/>
              </a:buClr>
              <a:buSzPts val="2800"/>
              <a:buNone/>
              <a:defRPr>
                <a:solidFill>
                  <a:schemeClr val="dk1"/>
                </a:solidFill>
              </a:defRPr>
            </a:lvl8pPr>
            <a:lvl9pPr lvl="8" rtl="0">
              <a:lnSpc>
                <a:spcPct val="100000"/>
              </a:lnSpc>
              <a:spcBef>
                <a:spcPts val="0"/>
              </a:spcBef>
              <a:spcAft>
                <a:spcPts val="0"/>
              </a:spcAft>
              <a:buClr>
                <a:schemeClr val="dk1"/>
              </a:buClr>
              <a:buSzPts val="2800"/>
              <a:buNone/>
              <a:defRPr>
                <a:solidFill>
                  <a:schemeClr val="dk1"/>
                </a:solidFill>
              </a:defRPr>
            </a:lvl9pPr>
          </a:lstStyle>
          <a:p/>
        </p:txBody>
      </p:sp>
      <p:pic>
        <p:nvPicPr>
          <p:cNvPr id="52" name="Google Shape;52;p9"/>
          <p:cNvPicPr preferRelativeResize="0"/>
          <p:nvPr/>
        </p:nvPicPr>
        <p:blipFill>
          <a:blip r:embed="rId3">
            <a:alphaModFix/>
          </a:blip>
          <a:stretch>
            <a:fillRect/>
          </a:stretch>
        </p:blipFill>
        <p:spPr>
          <a:xfrm flipH="1" rot="2699990">
            <a:off x="14780023" y="5264849"/>
            <a:ext cx="4481899" cy="7016399"/>
          </a:xfrm>
          <a:prstGeom prst="rect">
            <a:avLst/>
          </a:prstGeom>
          <a:noFill/>
          <a:ln>
            <a:noFill/>
          </a:ln>
        </p:spPr>
      </p:pic>
      <p:pic>
        <p:nvPicPr>
          <p:cNvPr id="53" name="Google Shape;53;p9"/>
          <p:cNvPicPr preferRelativeResize="0"/>
          <p:nvPr/>
        </p:nvPicPr>
        <p:blipFill>
          <a:blip r:embed="rId4">
            <a:alphaModFix/>
          </a:blip>
          <a:stretch>
            <a:fillRect/>
          </a:stretch>
        </p:blipFill>
        <p:spPr>
          <a:xfrm>
            <a:off x="146653" y="1381194"/>
            <a:ext cx="1819950" cy="1740500"/>
          </a:xfrm>
          <a:prstGeom prst="rect">
            <a:avLst/>
          </a:prstGeom>
          <a:noFill/>
          <a:ln>
            <a:noFill/>
          </a:ln>
        </p:spPr>
      </p:pic>
      <p:pic>
        <p:nvPicPr>
          <p:cNvPr id="54" name="Google Shape;54;p9"/>
          <p:cNvPicPr preferRelativeResize="0"/>
          <p:nvPr/>
        </p:nvPicPr>
        <p:blipFill>
          <a:blip r:embed="rId5">
            <a:alphaModFix/>
          </a:blip>
          <a:stretch>
            <a:fillRect/>
          </a:stretch>
        </p:blipFill>
        <p:spPr>
          <a:xfrm>
            <a:off x="708046" y="-162600"/>
            <a:ext cx="2421300" cy="2318300"/>
          </a:xfrm>
          <a:prstGeom prst="rect">
            <a:avLst/>
          </a:prstGeom>
          <a:noFill/>
          <a:ln>
            <a:noFill/>
          </a:ln>
        </p:spPr>
      </p:pic>
    </p:spTree>
  </p:cSld>
  <p:clrMapOvr>
    <a:masterClrMapping/>
  </p:clrMapOvr>
  <p:extLst>
    <p:ext uri="{DCECCB84-F9BA-43D5-87BE-67443E8EF086}">
      <p15:sldGuideLst>
        <p15:guide id="1" pos="899">
          <p15:clr>
            <a:srgbClr val="FA7B17"/>
          </p15:clr>
        </p15:guide>
        <p15:guide id="2" orient="horz" pos="680">
          <p15:clr>
            <a:srgbClr val="FA7B17"/>
          </p15:clr>
        </p15:guide>
        <p15:guide id="3" orient="horz" pos="5806">
          <p15:clr>
            <a:srgbClr val="FA7B17"/>
          </p15:clr>
        </p15:guide>
        <p15:guide id="4" pos="1062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p:nvPr/>
        </p:nvSpPr>
        <p:spPr>
          <a:xfrm rot="10433879">
            <a:off x="1315620" y="6304197"/>
            <a:ext cx="6503853" cy="2995415"/>
          </a:xfrm>
          <a:custGeom>
            <a:rect b="b" l="l" r="r" t="t"/>
            <a:pathLst>
              <a:path extrusionOk="0" h="31283" w="83699">
                <a:moveTo>
                  <a:pt x="35628" y="9929"/>
                </a:moveTo>
                <a:lnTo>
                  <a:pt x="35628" y="9929"/>
                </a:lnTo>
                <a:cubicBezTo>
                  <a:pt x="35534" y="10031"/>
                  <a:pt x="35445" y="10095"/>
                  <a:pt x="35358" y="10095"/>
                </a:cubicBezTo>
                <a:cubicBezTo>
                  <a:pt x="35301" y="10095"/>
                  <a:pt x="35245" y="10068"/>
                  <a:pt x="35189" y="10007"/>
                </a:cubicBezTo>
                <a:cubicBezTo>
                  <a:pt x="35331" y="9968"/>
                  <a:pt x="35486" y="9955"/>
                  <a:pt x="35628" y="9929"/>
                </a:cubicBezTo>
                <a:close/>
                <a:moveTo>
                  <a:pt x="36595" y="8580"/>
                </a:moveTo>
                <a:cubicBezTo>
                  <a:pt x="36735" y="8580"/>
                  <a:pt x="36837" y="8880"/>
                  <a:pt x="36879" y="9749"/>
                </a:cubicBezTo>
                <a:cubicBezTo>
                  <a:pt x="36904" y="10045"/>
                  <a:pt x="36904" y="10393"/>
                  <a:pt x="36904" y="10832"/>
                </a:cubicBezTo>
                <a:cubicBezTo>
                  <a:pt x="36672" y="10471"/>
                  <a:pt x="36389" y="10136"/>
                  <a:pt x="36053" y="9865"/>
                </a:cubicBezTo>
                <a:cubicBezTo>
                  <a:pt x="35911" y="9878"/>
                  <a:pt x="35770" y="9903"/>
                  <a:pt x="35628" y="9929"/>
                </a:cubicBezTo>
                <a:cubicBezTo>
                  <a:pt x="35705" y="9852"/>
                  <a:pt x="35757" y="9762"/>
                  <a:pt x="35808" y="9684"/>
                </a:cubicBezTo>
                <a:cubicBezTo>
                  <a:pt x="36101" y="9238"/>
                  <a:pt x="36389" y="8580"/>
                  <a:pt x="36595" y="8580"/>
                </a:cubicBezTo>
                <a:close/>
                <a:moveTo>
                  <a:pt x="11936" y="197"/>
                </a:moveTo>
                <a:cubicBezTo>
                  <a:pt x="11752" y="197"/>
                  <a:pt x="11569" y="200"/>
                  <a:pt x="11386" y="207"/>
                </a:cubicBezTo>
                <a:cubicBezTo>
                  <a:pt x="11425" y="465"/>
                  <a:pt x="11438" y="723"/>
                  <a:pt x="11412" y="980"/>
                </a:cubicBezTo>
                <a:cubicBezTo>
                  <a:pt x="9407" y="2668"/>
                  <a:pt x="7382" y="3848"/>
                  <a:pt x="5303" y="3848"/>
                </a:cubicBezTo>
                <a:cubicBezTo>
                  <a:pt x="5015" y="3848"/>
                  <a:pt x="4726" y="3826"/>
                  <a:pt x="4436" y="3779"/>
                </a:cubicBezTo>
                <a:cubicBezTo>
                  <a:pt x="3727" y="4281"/>
                  <a:pt x="3043" y="4836"/>
                  <a:pt x="2398" y="5416"/>
                </a:cubicBezTo>
                <a:cubicBezTo>
                  <a:pt x="1161" y="6512"/>
                  <a:pt x="632" y="8343"/>
                  <a:pt x="503" y="10381"/>
                </a:cubicBezTo>
                <a:cubicBezTo>
                  <a:pt x="748" y="10703"/>
                  <a:pt x="954" y="11038"/>
                  <a:pt x="1135" y="11412"/>
                </a:cubicBezTo>
                <a:cubicBezTo>
                  <a:pt x="1264" y="11683"/>
                  <a:pt x="1380" y="11954"/>
                  <a:pt x="1496" y="12237"/>
                </a:cubicBezTo>
                <a:cubicBezTo>
                  <a:pt x="2244" y="14288"/>
                  <a:pt x="2566" y="17150"/>
                  <a:pt x="2566" y="20013"/>
                </a:cubicBezTo>
                <a:lnTo>
                  <a:pt x="1779" y="20013"/>
                </a:lnTo>
                <a:cubicBezTo>
                  <a:pt x="1921" y="20529"/>
                  <a:pt x="2050" y="20967"/>
                  <a:pt x="2153" y="21302"/>
                </a:cubicBezTo>
                <a:lnTo>
                  <a:pt x="2244" y="21599"/>
                </a:lnTo>
                <a:cubicBezTo>
                  <a:pt x="2037" y="21650"/>
                  <a:pt x="1844" y="21702"/>
                  <a:pt x="1638" y="21767"/>
                </a:cubicBezTo>
                <a:cubicBezTo>
                  <a:pt x="1625" y="21496"/>
                  <a:pt x="1483" y="20735"/>
                  <a:pt x="1122" y="19445"/>
                </a:cubicBezTo>
                <a:lnTo>
                  <a:pt x="1921" y="19445"/>
                </a:lnTo>
                <a:cubicBezTo>
                  <a:pt x="1921" y="16583"/>
                  <a:pt x="1599" y="13720"/>
                  <a:pt x="838" y="11670"/>
                </a:cubicBezTo>
                <a:cubicBezTo>
                  <a:pt x="490" y="12341"/>
                  <a:pt x="206" y="13037"/>
                  <a:pt x="0" y="13759"/>
                </a:cubicBezTo>
                <a:cubicBezTo>
                  <a:pt x="555" y="18427"/>
                  <a:pt x="1302" y="21264"/>
                  <a:pt x="1547" y="21805"/>
                </a:cubicBezTo>
                <a:cubicBezTo>
                  <a:pt x="1109" y="21960"/>
                  <a:pt x="696" y="22153"/>
                  <a:pt x="297" y="22385"/>
                </a:cubicBezTo>
                <a:cubicBezTo>
                  <a:pt x="2398" y="22914"/>
                  <a:pt x="4487" y="23417"/>
                  <a:pt x="6550" y="23894"/>
                </a:cubicBezTo>
                <a:cubicBezTo>
                  <a:pt x="6886" y="23533"/>
                  <a:pt x="7260" y="23185"/>
                  <a:pt x="7659" y="22888"/>
                </a:cubicBezTo>
                <a:cubicBezTo>
                  <a:pt x="6937" y="22334"/>
                  <a:pt x="6112" y="21921"/>
                  <a:pt x="5235" y="21676"/>
                </a:cubicBezTo>
                <a:cubicBezTo>
                  <a:pt x="5782" y="21522"/>
                  <a:pt x="6331" y="21446"/>
                  <a:pt x="6876" y="21446"/>
                </a:cubicBezTo>
                <a:cubicBezTo>
                  <a:pt x="8284" y="21446"/>
                  <a:pt x="9667" y="21949"/>
                  <a:pt x="10922" y="22888"/>
                </a:cubicBezTo>
                <a:cubicBezTo>
                  <a:pt x="11318" y="22605"/>
                  <a:pt x="11695" y="22439"/>
                  <a:pt x="12043" y="22439"/>
                </a:cubicBezTo>
                <a:cubicBezTo>
                  <a:pt x="12487" y="22439"/>
                  <a:pt x="12885" y="22709"/>
                  <a:pt x="13217" y="23353"/>
                </a:cubicBezTo>
                <a:cubicBezTo>
                  <a:pt x="13359" y="23636"/>
                  <a:pt x="13488" y="23894"/>
                  <a:pt x="13630" y="24152"/>
                </a:cubicBezTo>
                <a:cubicBezTo>
                  <a:pt x="12843" y="24139"/>
                  <a:pt x="12095" y="23855"/>
                  <a:pt x="11502" y="23353"/>
                </a:cubicBezTo>
                <a:cubicBezTo>
                  <a:pt x="11309" y="23185"/>
                  <a:pt x="11115" y="23030"/>
                  <a:pt x="10922" y="22888"/>
                </a:cubicBezTo>
                <a:cubicBezTo>
                  <a:pt x="10625" y="23108"/>
                  <a:pt x="10354" y="23353"/>
                  <a:pt x="10096" y="23623"/>
                </a:cubicBezTo>
                <a:cubicBezTo>
                  <a:pt x="10045" y="23533"/>
                  <a:pt x="10006" y="23443"/>
                  <a:pt x="9955" y="23353"/>
                </a:cubicBezTo>
                <a:cubicBezTo>
                  <a:pt x="9622" y="22709"/>
                  <a:pt x="9225" y="22439"/>
                  <a:pt x="8783" y="22439"/>
                </a:cubicBezTo>
                <a:cubicBezTo>
                  <a:pt x="8437" y="22439"/>
                  <a:pt x="8063" y="22605"/>
                  <a:pt x="7672" y="22888"/>
                </a:cubicBezTo>
                <a:cubicBezTo>
                  <a:pt x="7853" y="23030"/>
                  <a:pt x="8046" y="23185"/>
                  <a:pt x="8240" y="23353"/>
                </a:cubicBezTo>
                <a:cubicBezTo>
                  <a:pt x="8833" y="23855"/>
                  <a:pt x="9581" y="24139"/>
                  <a:pt x="10367" y="24152"/>
                </a:cubicBezTo>
                <a:cubicBezTo>
                  <a:pt x="10341" y="24113"/>
                  <a:pt x="10316" y="24062"/>
                  <a:pt x="10290" y="24010"/>
                </a:cubicBezTo>
                <a:lnTo>
                  <a:pt x="10290" y="24010"/>
                </a:lnTo>
                <a:cubicBezTo>
                  <a:pt x="11541" y="24294"/>
                  <a:pt x="12791" y="24578"/>
                  <a:pt x="14029" y="24848"/>
                </a:cubicBezTo>
                <a:cubicBezTo>
                  <a:pt x="16454" y="25377"/>
                  <a:pt x="18852" y="25854"/>
                  <a:pt x="21237" y="26305"/>
                </a:cubicBezTo>
                <a:cubicBezTo>
                  <a:pt x="23006" y="25251"/>
                  <a:pt x="24775" y="23908"/>
                  <a:pt x="26520" y="23908"/>
                </a:cubicBezTo>
                <a:cubicBezTo>
                  <a:pt x="27357" y="23908"/>
                  <a:pt x="28189" y="24217"/>
                  <a:pt x="29013" y="25016"/>
                </a:cubicBezTo>
                <a:cubicBezTo>
                  <a:pt x="29851" y="25790"/>
                  <a:pt x="30805" y="26950"/>
                  <a:pt x="31772" y="28098"/>
                </a:cubicBezTo>
                <a:cubicBezTo>
                  <a:pt x="34545" y="28523"/>
                  <a:pt x="37317" y="28884"/>
                  <a:pt x="40076" y="29220"/>
                </a:cubicBezTo>
                <a:cubicBezTo>
                  <a:pt x="40490" y="29068"/>
                  <a:pt x="40900" y="29002"/>
                  <a:pt x="41307" y="29002"/>
                </a:cubicBezTo>
                <a:cubicBezTo>
                  <a:pt x="42080" y="29002"/>
                  <a:pt x="42840" y="29243"/>
                  <a:pt x="43584" y="29606"/>
                </a:cubicBezTo>
                <a:cubicBezTo>
                  <a:pt x="54531" y="30767"/>
                  <a:pt x="65543" y="31283"/>
                  <a:pt x="77251" y="31283"/>
                </a:cubicBezTo>
                <a:cubicBezTo>
                  <a:pt x="77935" y="31283"/>
                  <a:pt x="81545" y="30316"/>
                  <a:pt x="82229" y="28639"/>
                </a:cubicBezTo>
                <a:lnTo>
                  <a:pt x="83428" y="27389"/>
                </a:lnTo>
                <a:lnTo>
                  <a:pt x="83428" y="23765"/>
                </a:lnTo>
                <a:cubicBezTo>
                  <a:pt x="83467" y="23327"/>
                  <a:pt x="83505" y="22875"/>
                  <a:pt x="83531" y="22424"/>
                </a:cubicBezTo>
                <a:cubicBezTo>
                  <a:pt x="83570" y="21831"/>
                  <a:pt x="83596" y="21238"/>
                  <a:pt x="83621" y="20658"/>
                </a:cubicBezTo>
                <a:cubicBezTo>
                  <a:pt x="83699" y="18827"/>
                  <a:pt x="83699" y="17047"/>
                  <a:pt x="83621" y="15422"/>
                </a:cubicBezTo>
                <a:cubicBezTo>
                  <a:pt x="83389" y="10638"/>
                  <a:pt x="82474" y="7080"/>
                  <a:pt x="80681" y="7080"/>
                </a:cubicBezTo>
                <a:cubicBezTo>
                  <a:pt x="75806" y="5300"/>
                  <a:pt x="71446" y="4785"/>
                  <a:pt x="67238" y="4785"/>
                </a:cubicBezTo>
                <a:cubicBezTo>
                  <a:pt x="65347" y="4785"/>
                  <a:pt x="63486" y="4889"/>
                  <a:pt x="61623" y="5029"/>
                </a:cubicBezTo>
                <a:cubicBezTo>
                  <a:pt x="59909" y="5823"/>
                  <a:pt x="58209" y="6319"/>
                  <a:pt x="56529" y="6319"/>
                </a:cubicBezTo>
                <a:cubicBezTo>
                  <a:pt x="55999" y="6319"/>
                  <a:pt x="55470" y="6269"/>
                  <a:pt x="54944" y="6164"/>
                </a:cubicBezTo>
                <a:cubicBezTo>
                  <a:pt x="56130" y="5932"/>
                  <a:pt x="57278" y="5545"/>
                  <a:pt x="58361" y="5029"/>
                </a:cubicBezTo>
                <a:lnTo>
                  <a:pt x="58361" y="5029"/>
                </a:lnTo>
                <a:cubicBezTo>
                  <a:pt x="55640" y="5236"/>
                  <a:pt x="52907" y="5519"/>
                  <a:pt x="50070" y="5661"/>
                </a:cubicBezTo>
                <a:cubicBezTo>
                  <a:pt x="50147" y="5700"/>
                  <a:pt x="50224" y="5713"/>
                  <a:pt x="50315" y="5751"/>
                </a:cubicBezTo>
                <a:cubicBezTo>
                  <a:pt x="49973" y="5758"/>
                  <a:pt x="49631" y="5761"/>
                  <a:pt x="49288" y="5761"/>
                </a:cubicBezTo>
                <a:cubicBezTo>
                  <a:pt x="48945" y="5761"/>
                  <a:pt x="48600" y="5758"/>
                  <a:pt x="48252" y="5751"/>
                </a:cubicBezTo>
                <a:cubicBezTo>
                  <a:pt x="47744" y="5890"/>
                  <a:pt x="47228" y="5947"/>
                  <a:pt x="46708" y="5947"/>
                </a:cubicBezTo>
                <a:cubicBezTo>
                  <a:pt x="46117" y="5947"/>
                  <a:pt x="45521" y="5874"/>
                  <a:pt x="44925" y="5764"/>
                </a:cubicBezTo>
                <a:lnTo>
                  <a:pt x="44989" y="5751"/>
                </a:lnTo>
                <a:lnTo>
                  <a:pt x="44783" y="5751"/>
                </a:lnTo>
                <a:cubicBezTo>
                  <a:pt x="44164" y="5635"/>
                  <a:pt x="43545" y="5494"/>
                  <a:pt x="42926" y="5352"/>
                </a:cubicBezTo>
                <a:cubicBezTo>
                  <a:pt x="42307" y="5287"/>
                  <a:pt x="41366" y="5158"/>
                  <a:pt x="40321" y="5016"/>
                </a:cubicBezTo>
                <a:cubicBezTo>
                  <a:pt x="40151" y="5043"/>
                  <a:pt x="39243" y="5227"/>
                  <a:pt x="38241" y="5227"/>
                </a:cubicBezTo>
                <a:cubicBezTo>
                  <a:pt x="37804" y="5227"/>
                  <a:pt x="37349" y="5192"/>
                  <a:pt x="36930" y="5094"/>
                </a:cubicBezTo>
                <a:cubicBezTo>
                  <a:pt x="36956" y="5055"/>
                  <a:pt x="37007" y="5029"/>
                  <a:pt x="37059" y="5016"/>
                </a:cubicBezTo>
                <a:lnTo>
                  <a:pt x="36376" y="4913"/>
                </a:lnTo>
                <a:cubicBezTo>
                  <a:pt x="36079" y="4797"/>
                  <a:pt x="35821" y="4617"/>
                  <a:pt x="35615" y="4372"/>
                </a:cubicBezTo>
                <a:cubicBezTo>
                  <a:pt x="35254" y="4333"/>
                  <a:pt x="35009" y="4307"/>
                  <a:pt x="34906" y="4307"/>
                </a:cubicBezTo>
                <a:cubicBezTo>
                  <a:pt x="31772" y="3856"/>
                  <a:pt x="28794" y="3005"/>
                  <a:pt x="25892" y="2193"/>
                </a:cubicBezTo>
                <a:cubicBezTo>
                  <a:pt x="25175" y="2360"/>
                  <a:pt x="24453" y="2483"/>
                  <a:pt x="23726" y="2483"/>
                </a:cubicBezTo>
                <a:cubicBezTo>
                  <a:pt x="23226" y="2483"/>
                  <a:pt x="22723" y="2425"/>
                  <a:pt x="22217" y="2283"/>
                </a:cubicBezTo>
                <a:lnTo>
                  <a:pt x="22643" y="2193"/>
                </a:lnTo>
                <a:cubicBezTo>
                  <a:pt x="22024" y="2025"/>
                  <a:pt x="21431" y="1857"/>
                  <a:pt x="20825" y="1703"/>
                </a:cubicBezTo>
                <a:lnTo>
                  <a:pt x="20773" y="1664"/>
                </a:lnTo>
                <a:cubicBezTo>
                  <a:pt x="18362" y="0"/>
                  <a:pt x="14700" y="606"/>
                  <a:pt x="14648" y="207"/>
                </a:cubicBezTo>
                <a:cubicBezTo>
                  <a:pt x="14274" y="207"/>
                  <a:pt x="13888" y="233"/>
                  <a:pt x="13514" y="271"/>
                </a:cubicBezTo>
                <a:cubicBezTo>
                  <a:pt x="12988" y="223"/>
                  <a:pt x="12462" y="197"/>
                  <a:pt x="11936" y="197"/>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1"/>
              </a:solidFill>
            </a:endParaRPr>
          </a:p>
        </p:txBody>
      </p:sp>
      <p:sp>
        <p:nvSpPr>
          <p:cNvPr id="57" name="Google Shape;57;p10"/>
          <p:cNvSpPr txBox="1"/>
          <p:nvPr>
            <p:ph type="title"/>
          </p:nvPr>
        </p:nvSpPr>
        <p:spPr>
          <a:xfrm>
            <a:off x="1944250" y="6542850"/>
            <a:ext cx="5295000" cy="22944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dk1"/>
              </a:buClr>
              <a:buSzPts val="3200"/>
              <a:buNone/>
              <a:defRPr sz="3200">
                <a:solidFill>
                  <a:schemeClr val="dk1"/>
                </a:solidFill>
              </a:defRPr>
            </a:lvl2pPr>
            <a:lvl3pPr lvl="2" rtl="0">
              <a:spcBef>
                <a:spcPts val="0"/>
              </a:spcBef>
              <a:spcAft>
                <a:spcPts val="0"/>
              </a:spcAft>
              <a:buClr>
                <a:schemeClr val="dk1"/>
              </a:buClr>
              <a:buSzPts val="3200"/>
              <a:buNone/>
              <a:defRPr sz="3200">
                <a:solidFill>
                  <a:schemeClr val="dk1"/>
                </a:solidFill>
              </a:defRPr>
            </a:lvl3pPr>
            <a:lvl4pPr lvl="3" rtl="0">
              <a:spcBef>
                <a:spcPts val="0"/>
              </a:spcBef>
              <a:spcAft>
                <a:spcPts val="0"/>
              </a:spcAft>
              <a:buClr>
                <a:schemeClr val="dk1"/>
              </a:buClr>
              <a:buSzPts val="3200"/>
              <a:buNone/>
              <a:defRPr sz="3200">
                <a:solidFill>
                  <a:schemeClr val="dk1"/>
                </a:solidFill>
              </a:defRPr>
            </a:lvl4pPr>
            <a:lvl5pPr lvl="4" rtl="0">
              <a:spcBef>
                <a:spcPts val="0"/>
              </a:spcBef>
              <a:spcAft>
                <a:spcPts val="0"/>
              </a:spcAft>
              <a:buClr>
                <a:schemeClr val="dk1"/>
              </a:buClr>
              <a:buSzPts val="3200"/>
              <a:buNone/>
              <a:defRPr sz="3200">
                <a:solidFill>
                  <a:schemeClr val="dk1"/>
                </a:solidFill>
              </a:defRPr>
            </a:lvl5pPr>
            <a:lvl6pPr lvl="5" rtl="0">
              <a:spcBef>
                <a:spcPts val="0"/>
              </a:spcBef>
              <a:spcAft>
                <a:spcPts val="0"/>
              </a:spcAft>
              <a:buClr>
                <a:schemeClr val="dk1"/>
              </a:buClr>
              <a:buSzPts val="3200"/>
              <a:buNone/>
              <a:defRPr sz="3200">
                <a:solidFill>
                  <a:schemeClr val="dk1"/>
                </a:solidFill>
              </a:defRPr>
            </a:lvl6pPr>
            <a:lvl7pPr lvl="6" rtl="0">
              <a:spcBef>
                <a:spcPts val="0"/>
              </a:spcBef>
              <a:spcAft>
                <a:spcPts val="0"/>
              </a:spcAft>
              <a:buClr>
                <a:schemeClr val="dk1"/>
              </a:buClr>
              <a:buSzPts val="3200"/>
              <a:buNone/>
              <a:defRPr sz="3200">
                <a:solidFill>
                  <a:schemeClr val="dk1"/>
                </a:solidFill>
              </a:defRPr>
            </a:lvl7pPr>
            <a:lvl8pPr lvl="7" rtl="0">
              <a:spcBef>
                <a:spcPts val="0"/>
              </a:spcBef>
              <a:spcAft>
                <a:spcPts val="0"/>
              </a:spcAft>
              <a:buClr>
                <a:schemeClr val="dk1"/>
              </a:buClr>
              <a:buSzPts val="3200"/>
              <a:buNone/>
              <a:defRPr sz="3200">
                <a:solidFill>
                  <a:schemeClr val="dk1"/>
                </a:solidFill>
              </a:defRPr>
            </a:lvl8pPr>
            <a:lvl9pPr lvl="8" rtl="0">
              <a:spcBef>
                <a:spcPts val="0"/>
              </a:spcBef>
              <a:spcAft>
                <a:spcPts val="0"/>
              </a:spcAft>
              <a:buClr>
                <a:schemeClr val="dk1"/>
              </a:buClr>
              <a:buSzPts val="3200"/>
              <a:buNone/>
              <a:defRPr sz="32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40000" y="762000"/>
            <a:ext cx="15422400" cy="968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Chelsea Market"/>
              <a:buNone/>
              <a:defRPr sz="6000">
                <a:solidFill>
                  <a:schemeClr val="dk2"/>
                </a:solidFill>
                <a:latin typeface="Chelsea Market"/>
                <a:ea typeface="Chelsea Market"/>
                <a:cs typeface="Chelsea Market"/>
                <a:sym typeface="Chelsea Market"/>
              </a:defRPr>
            </a:lvl1pPr>
            <a:lvl2pPr lvl="1"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2pPr>
            <a:lvl3pPr lvl="2"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3pPr>
            <a:lvl4pPr lvl="3"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4pPr>
            <a:lvl5pPr lvl="4"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5pPr>
            <a:lvl6pPr lvl="5"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6pPr>
            <a:lvl7pPr lvl="6"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7pPr>
            <a:lvl8pPr lvl="7"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8pPr>
            <a:lvl9pPr lvl="8" rtl="0">
              <a:spcBef>
                <a:spcPts val="0"/>
              </a:spcBef>
              <a:spcAft>
                <a:spcPts val="0"/>
              </a:spcAft>
              <a:buClr>
                <a:schemeClr val="dk2"/>
              </a:buClr>
              <a:buSzPts val="6000"/>
              <a:buFont typeface="Coiny"/>
              <a:buNone/>
              <a:defRPr sz="6000">
                <a:solidFill>
                  <a:schemeClr val="dk2"/>
                </a:solidFill>
                <a:latin typeface="Coiny"/>
                <a:ea typeface="Coiny"/>
                <a:cs typeface="Coiny"/>
                <a:sym typeface="Coiny"/>
              </a:defRPr>
            </a:lvl9pPr>
          </a:lstStyle>
          <a:p/>
        </p:txBody>
      </p:sp>
      <p:sp>
        <p:nvSpPr>
          <p:cNvPr id="7" name="Google Shape;7;p1"/>
          <p:cNvSpPr txBox="1"/>
          <p:nvPr>
            <p:ph idx="1" type="body"/>
          </p:nvPr>
        </p:nvSpPr>
        <p:spPr>
          <a:xfrm>
            <a:off x="1440000" y="2304950"/>
            <a:ext cx="15422400" cy="69120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dk1"/>
              </a:buClr>
              <a:buSzPts val="3600"/>
              <a:buFont typeface="Work Sans"/>
              <a:buChar char="●"/>
              <a:defRPr sz="3600">
                <a:solidFill>
                  <a:schemeClr val="dk1"/>
                </a:solidFill>
                <a:latin typeface="Work Sans"/>
                <a:ea typeface="Work Sans"/>
                <a:cs typeface="Work Sans"/>
                <a:sym typeface="Work Sans"/>
              </a:defRPr>
            </a:lvl1pPr>
            <a:lvl2pPr indent="-406400" lvl="1" marL="9144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2pPr>
            <a:lvl3pPr indent="-406400" lvl="2" marL="13716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3pPr>
            <a:lvl4pPr indent="-406400" lvl="3" marL="18288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4pPr>
            <a:lvl5pPr indent="-406400" lvl="4" marL="22860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5pPr>
            <a:lvl6pPr indent="-406400" lvl="5" marL="27432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6pPr>
            <a:lvl7pPr indent="-406400" lvl="6" marL="32004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7pPr>
            <a:lvl8pPr indent="-406400" lvl="7" marL="3657600" rtl="0">
              <a:lnSpc>
                <a:spcPct val="115000"/>
              </a:lnSpc>
              <a:spcBef>
                <a:spcPts val="3200"/>
              </a:spcBef>
              <a:spcAft>
                <a:spcPts val="0"/>
              </a:spcAft>
              <a:buClr>
                <a:schemeClr val="dk1"/>
              </a:buClr>
              <a:buSzPts val="2800"/>
              <a:buFont typeface="Work Sans"/>
              <a:buChar char="○"/>
              <a:defRPr sz="2800">
                <a:solidFill>
                  <a:schemeClr val="dk1"/>
                </a:solidFill>
                <a:latin typeface="Work Sans"/>
                <a:ea typeface="Work Sans"/>
                <a:cs typeface="Work Sans"/>
                <a:sym typeface="Work Sans"/>
              </a:defRPr>
            </a:lvl8pPr>
            <a:lvl9pPr indent="-406400" lvl="8" marL="4114800" rtl="0">
              <a:lnSpc>
                <a:spcPct val="115000"/>
              </a:lnSpc>
              <a:spcBef>
                <a:spcPts val="3200"/>
              </a:spcBef>
              <a:spcAft>
                <a:spcPts val="3200"/>
              </a:spcAft>
              <a:buClr>
                <a:schemeClr val="dk1"/>
              </a:buClr>
              <a:buSzPts val="2800"/>
              <a:buFont typeface="Work Sans"/>
              <a:buChar char="■"/>
              <a:defRPr sz="28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187" name="Google Shape;187;p26"/>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Q7JKti0j99ExqSH7WcS_FcvtO0UxH5ki7q68i8k1Q/copy#gid=509368585" TargetMode="External"/><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21.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6.jpg"/><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11.png"/><Relationship Id="rId8" Type="http://schemas.openxmlformats.org/officeDocument/2006/relationships/image" Target="../media/image25.png"/><Relationship Id="rId11" Type="http://schemas.openxmlformats.org/officeDocument/2006/relationships/image" Target="../media/image16.png"/><Relationship Id="rId10" Type="http://schemas.openxmlformats.org/officeDocument/2006/relationships/image" Target="../media/image9.png"/><Relationship Id="rId1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freepik.com/free-vector/hand-painted-watercolor-fruit-collection_13839333.htm/?utm_source=slidesgo_template&amp;utm_medium=referral-link&amp;utm_campaign=sg_resources&amp;utm_content=freepik" TargetMode="External"/><Relationship Id="rId4" Type="http://schemas.openxmlformats.org/officeDocument/2006/relationships/hyperlink" Target="https://www.freepik.com/free-vector/collection-different-fruits-illustrated_12553847.htm/?utm_source=slidesgo_template&amp;utm_medium=referral-link&amp;utm_campaign=sg_resources&amp;utm_content=freepik" TargetMode="External"/><Relationship Id="rId9" Type="http://schemas.openxmlformats.org/officeDocument/2006/relationships/hyperlink" Target="https://www.freepik.com/free-photo/set-fruits-seeds-leaves_4449367.htm/?utm_source=slidesgo_template&amp;utm_medium=referral-link&amp;utm_campaign=sg_resources&amp;utm_content=freepik" TargetMode="External"/><Relationship Id="rId5" Type="http://schemas.openxmlformats.org/officeDocument/2006/relationships/hyperlink" Target="https://www.freepik.com/free-vector/hand-painted-watercolor-fruit-collection_13839360.htm/?utm_source=slidesgo_template&amp;utm_medium=referral-link&amp;utm_campaign=sg_resources&amp;utm_content=freepik" TargetMode="External"/><Relationship Id="rId6" Type="http://schemas.openxmlformats.org/officeDocument/2006/relationships/hyperlink" Target="https://www.freepik.com/free-vector/hand-painted-watercolor-fruit-collection_13860003.htm/?utm_source=slidesgo_template&amp;utm_medium=referral-link&amp;utm_campaign=sg_resources&amp;utm_content=freepik" TargetMode="External"/><Relationship Id="rId7" Type="http://schemas.openxmlformats.org/officeDocument/2006/relationships/hyperlink" Target="https://www.freepik.com/free-photo/cute-woman-recording-with-fruits_6103083.htm/?utm_source=slidesgo_template&amp;utm_medium=referral-link&amp;utm_campaign=sg_resources&amp;utm_content=freepik" TargetMode="External"/><Relationship Id="rId8" Type="http://schemas.openxmlformats.org/officeDocument/2006/relationships/hyperlink" Target="https://www.freepik.com/free-photo/medium-shot-woman-holding-fruit_15186436.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freepik.com/free-vector/hand-painted-watercolor-fruit-collection_13900090.htm/?utm_source=slidesgo_template&amp;utm_medium=referral-link&amp;utm_campaign=sg_resources&amp;utm_content=freepik" TargetMode="External"/><Relationship Id="rId4" Type="http://schemas.openxmlformats.org/officeDocument/2006/relationships/hyperlink" Target="https://www.freepik.com/free-vector/hand-painted-watercolor-fruit-collection_13900088.htm/?utm_source=slidesgo_template&amp;utm_medium=referral-link&amp;utm_campaign=sg_resources&amp;utm_content=freepik" TargetMode="External"/><Relationship Id="rId9" Type="http://schemas.openxmlformats.org/officeDocument/2006/relationships/hyperlink" Target="https://www.freepik.com/free-photo/woman-holding-bananas-lemon_7014352.htm/?utm_source=slidesgo_template&amp;utm_medium=referral-link&amp;utm_campaign=sg_resources&amp;utm_content=freepik" TargetMode="External"/><Relationship Id="rId5" Type="http://schemas.openxmlformats.org/officeDocument/2006/relationships/hyperlink" Target="https://www.freepik.com/free-vector/hand-painted-watercolor-fruit-collection_13900062.htm/?utm_source=slidesgo_template&amp;utm_medium=referral-link&amp;utm_campaign=sg_resources&amp;utm_content=freepik" TargetMode="External"/><Relationship Id="rId6" Type="http://schemas.openxmlformats.org/officeDocument/2006/relationships/hyperlink" Target="https://www.freepik.com/free-vector/canvas-texture_783923.htm/?utm_source=slidesgo_template&amp;utm_medium=referral-link&amp;utm_campaign=sg_resources&amp;utm_content=freepik" TargetMode="External"/><Relationship Id="rId7" Type="http://schemas.openxmlformats.org/officeDocument/2006/relationships/hyperlink" Target="https://www.freepik.com/free-photo/grapes-strawberries-pineapple-kiwi-apricot-banana-whole-pineapple_3630863.htm/?utm_source=slidesgo_template&amp;utm_medium=referral-link&amp;utm_campaign=sg_resources&amp;utm_content=freepik" TargetMode="External"/><Relationship Id="rId8" Type="http://schemas.openxmlformats.org/officeDocument/2006/relationships/hyperlink" Target="https://www.freepik.com/free-photo/different-abstract-slices-tropic-fruits_4449626.htm/?utm_source=slidesgo_template&amp;utm_medium=referral-link&amp;utm_campaign=sg_resources&amp;utm_content=freepik" TargetMode="External"/><Relationship Id="rId10" Type="http://schemas.openxmlformats.org/officeDocument/2006/relationships/hyperlink" Target="https://www.freepik.com/free-photo/woman-covering-her-eyes-with-oranges_12405704.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hyperlink" Target="https://fonts.google.com/specimen/Chelsea+Market" TargetMode="External"/><Relationship Id="rId4" Type="http://schemas.openxmlformats.org/officeDocument/2006/relationships/hyperlink" Target="https://fonts.google.com/specimen/Chelsea+Market" TargetMode="External"/><Relationship Id="rId5" Type="http://schemas.openxmlformats.org/officeDocument/2006/relationships/hyperlink" Target="https://fonts.google.com/specimen/Work+San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5.gif"/><Relationship Id="rId14" Type="http://schemas.openxmlformats.org/officeDocument/2006/relationships/image" Target="../media/image4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1.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8"/>
          <p:cNvSpPr txBox="1"/>
          <p:nvPr>
            <p:ph type="ctrTitle"/>
          </p:nvPr>
        </p:nvSpPr>
        <p:spPr>
          <a:xfrm>
            <a:off x="686800" y="2093100"/>
            <a:ext cx="11235000" cy="4515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12000"/>
              <a:t>IMPORT PASCAL VOC</a:t>
            </a:r>
            <a:endParaRPr sz="12000">
              <a:latin typeface="Chelsea Market"/>
              <a:ea typeface="Chelsea Market"/>
              <a:cs typeface="Chelsea Market"/>
              <a:sym typeface="Chelsea Market"/>
            </a:endParaRPr>
          </a:p>
        </p:txBody>
      </p:sp>
      <p:sp>
        <p:nvSpPr>
          <p:cNvPr id="194" name="Google Shape;194;p28"/>
          <p:cNvSpPr txBox="1"/>
          <p:nvPr>
            <p:ph idx="1" type="subTitle"/>
          </p:nvPr>
        </p:nvSpPr>
        <p:spPr>
          <a:xfrm>
            <a:off x="686800" y="6608700"/>
            <a:ext cx="10482600" cy="1585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t>Import original and custom </a:t>
            </a:r>
            <a:r>
              <a:rPr lang="en" sz="4000">
                <a:solidFill>
                  <a:srgbClr val="6D9EEB"/>
                </a:solidFill>
              </a:rPr>
              <a:t>Pascal VOC</a:t>
            </a:r>
            <a:r>
              <a:rPr lang="en" sz="4000"/>
              <a:t> datasets to </a:t>
            </a:r>
            <a:r>
              <a:rPr lang="en" sz="4000">
                <a:solidFill>
                  <a:srgbClr val="C27BA0"/>
                </a:solidFill>
              </a:rPr>
              <a:t>Supervisely</a:t>
            </a:r>
            <a:endParaRPr b="0" sz="4000">
              <a:solidFill>
                <a:srgbClr val="C27BA0"/>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2340850" y="2308203"/>
            <a:ext cx="6967800" cy="2188800"/>
          </a:xfrm>
          <a:prstGeom prst="rect">
            <a:avLst/>
          </a:prstGeom>
        </p:spPr>
        <p:txBody>
          <a:bodyPr anchorCtr="0" anchor="ctr" bIns="0" lIns="182850" spcFirstLastPara="1" rIns="0" wrap="square" tIns="0">
            <a:noAutofit/>
          </a:bodyPr>
          <a:lstStyle/>
          <a:p>
            <a:pPr indent="0" lvl="0" marL="0" rtl="0" algn="l">
              <a:spcBef>
                <a:spcPts val="0"/>
              </a:spcBef>
              <a:spcAft>
                <a:spcPts val="0"/>
              </a:spcAft>
              <a:buNone/>
            </a:pPr>
            <a:r>
              <a:rPr lang="en"/>
              <a:t>ABOUT THE PRODUCT</a:t>
            </a:r>
            <a:endParaRPr/>
          </a:p>
        </p:txBody>
      </p:sp>
      <p:sp>
        <p:nvSpPr>
          <p:cNvPr id="295" name="Google Shape;295;p37"/>
          <p:cNvSpPr txBox="1"/>
          <p:nvPr>
            <p:ph idx="1" type="subTitle"/>
          </p:nvPr>
        </p:nvSpPr>
        <p:spPr>
          <a:xfrm>
            <a:off x="2356800" y="4707800"/>
            <a:ext cx="5851800" cy="4357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Clr>
                <a:schemeClr val="dk1"/>
              </a:buClr>
              <a:buSzPts val="2200"/>
              <a:buFont typeface="Arial"/>
              <a:buNone/>
            </a:pPr>
            <a:r>
              <a:rPr lang="en"/>
              <a:t>Mercury is the closest planet to the Sun and the smallest one in the Solar System—it’s only a bit larger than the Moon. The planet’s name has nothing to do with the liquid metal since it was named after the Roman messenger god</a:t>
            </a:r>
            <a:endParaRPr/>
          </a:p>
        </p:txBody>
      </p:sp>
      <p:pic>
        <p:nvPicPr>
          <p:cNvPr id="296" name="Google Shape;296;p37"/>
          <p:cNvPicPr preferRelativeResize="0"/>
          <p:nvPr/>
        </p:nvPicPr>
        <p:blipFill rotWithShape="1">
          <a:blip r:embed="rId3">
            <a:alphaModFix/>
          </a:blip>
          <a:srcRect b="0" l="0" r="29819" t="0"/>
          <a:stretch/>
        </p:blipFill>
        <p:spPr>
          <a:xfrm>
            <a:off x="10065450" y="1974900"/>
            <a:ext cx="6142800" cy="6337200"/>
          </a:xfrm>
          <a:prstGeom prst="ellipse">
            <a:avLst/>
          </a:prstGeom>
          <a:noFill/>
          <a:ln cap="flat" cmpd="sng" w="76200">
            <a:solidFill>
              <a:schemeClr val="lt1"/>
            </a:solidFill>
            <a:prstDash val="solid"/>
            <a:round/>
            <a:headEnd len="sm" w="sm" type="none"/>
            <a:tailEnd len="sm" w="sm" type="none"/>
          </a:ln>
          <a:effectLst>
            <a:outerShdw blurRad="57150" rotWithShape="0" algn="bl" dir="4800000" dist="19050">
              <a:srgbClr val="612C28">
                <a:alpha val="8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a:blip r:embed="rId3">
            <a:alphaModFix/>
          </a:blip>
          <a:stretch>
            <a:fillRect/>
          </a:stretch>
        </p:blipFill>
        <p:spPr>
          <a:xfrm rot="-4077587">
            <a:off x="708978" y="4879785"/>
            <a:ext cx="4087046" cy="6398279"/>
          </a:xfrm>
          <a:prstGeom prst="rect">
            <a:avLst/>
          </a:prstGeom>
          <a:noFill/>
          <a:ln>
            <a:noFill/>
          </a:ln>
        </p:spPr>
      </p:pic>
      <p:pic>
        <p:nvPicPr>
          <p:cNvPr id="302" name="Google Shape;302;p38"/>
          <p:cNvPicPr preferRelativeResize="0"/>
          <p:nvPr/>
        </p:nvPicPr>
        <p:blipFill>
          <a:blip r:embed="rId4">
            <a:alphaModFix/>
          </a:blip>
          <a:stretch>
            <a:fillRect/>
          </a:stretch>
        </p:blipFill>
        <p:spPr>
          <a:xfrm rot="-1524100">
            <a:off x="14591473" y="241296"/>
            <a:ext cx="3527058" cy="3716254"/>
          </a:xfrm>
          <a:prstGeom prst="rect">
            <a:avLst/>
          </a:prstGeom>
          <a:noFill/>
          <a:ln>
            <a:noFill/>
          </a:ln>
        </p:spPr>
      </p:pic>
      <p:sp>
        <p:nvSpPr>
          <p:cNvPr id="303" name="Google Shape;303;p38"/>
          <p:cNvSpPr txBox="1"/>
          <p:nvPr>
            <p:ph idx="1" type="subTitle"/>
          </p:nvPr>
        </p:nvSpPr>
        <p:spPr>
          <a:xfrm>
            <a:off x="1442400" y="5828000"/>
            <a:ext cx="15408000" cy="901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sz="3800"/>
              <a:t>Big numbers catch your audience’s attention</a:t>
            </a:r>
            <a:endParaRPr/>
          </a:p>
        </p:txBody>
      </p:sp>
      <p:sp>
        <p:nvSpPr>
          <p:cNvPr id="304" name="Google Shape;304;p38"/>
          <p:cNvSpPr txBox="1"/>
          <p:nvPr>
            <p:ph type="title"/>
          </p:nvPr>
        </p:nvSpPr>
        <p:spPr>
          <a:xfrm>
            <a:off x="1440000" y="1592400"/>
            <a:ext cx="15408000" cy="4384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567,890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p:nvPr/>
        </p:nvSpPr>
        <p:spPr>
          <a:xfrm>
            <a:off x="6670075" y="3136525"/>
            <a:ext cx="4943174" cy="5257740"/>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39"/>
          <p:cNvSpPr txBox="1"/>
          <p:nvPr>
            <p:ph type="title"/>
          </p:nvPr>
        </p:nvSpPr>
        <p:spPr>
          <a:xfrm>
            <a:off x="1426451" y="3100750"/>
            <a:ext cx="44256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311" name="Google Shape;311;p39"/>
          <p:cNvSpPr txBox="1"/>
          <p:nvPr>
            <p:ph idx="1" type="subTitle"/>
          </p:nvPr>
        </p:nvSpPr>
        <p:spPr>
          <a:xfrm>
            <a:off x="1426450" y="3820750"/>
            <a:ext cx="4425600" cy="1740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but also high temperatures</a:t>
            </a:r>
            <a:endParaRPr/>
          </a:p>
        </p:txBody>
      </p:sp>
      <p:sp>
        <p:nvSpPr>
          <p:cNvPr id="312" name="Google Shape;312;p39"/>
          <p:cNvSpPr txBox="1"/>
          <p:nvPr>
            <p:ph idx="8"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CORE VALUES</a:t>
            </a:r>
            <a:endParaRPr/>
          </a:p>
        </p:txBody>
      </p:sp>
      <p:sp>
        <p:nvSpPr>
          <p:cNvPr id="313" name="Google Shape;313;p39"/>
          <p:cNvSpPr txBox="1"/>
          <p:nvPr>
            <p:ph idx="2" type="title"/>
          </p:nvPr>
        </p:nvSpPr>
        <p:spPr>
          <a:xfrm>
            <a:off x="1426704" y="6133150"/>
            <a:ext cx="44256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314" name="Google Shape;314;p39"/>
          <p:cNvSpPr txBox="1"/>
          <p:nvPr>
            <p:ph idx="3" type="subTitle"/>
          </p:nvPr>
        </p:nvSpPr>
        <p:spPr>
          <a:xfrm>
            <a:off x="1426450" y="6853150"/>
            <a:ext cx="4425600" cy="17406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Despite being red, Mars is actually a very cold place</a:t>
            </a:r>
            <a:endParaRPr/>
          </a:p>
        </p:txBody>
      </p:sp>
      <p:sp>
        <p:nvSpPr>
          <p:cNvPr id="315" name="Google Shape;315;p39"/>
          <p:cNvSpPr txBox="1"/>
          <p:nvPr>
            <p:ph idx="4" type="title"/>
          </p:nvPr>
        </p:nvSpPr>
        <p:spPr>
          <a:xfrm>
            <a:off x="12431250" y="3100750"/>
            <a:ext cx="4431600" cy="856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Neptune</a:t>
            </a:r>
            <a:endParaRPr/>
          </a:p>
        </p:txBody>
      </p:sp>
      <p:sp>
        <p:nvSpPr>
          <p:cNvPr id="316" name="Google Shape;316;p39"/>
          <p:cNvSpPr txBox="1"/>
          <p:nvPr>
            <p:ph idx="5" type="subTitle"/>
          </p:nvPr>
        </p:nvSpPr>
        <p:spPr>
          <a:xfrm>
            <a:off x="12431250" y="3820750"/>
            <a:ext cx="4431600" cy="1740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Neptune is the fourth-largest planet in the Solar System</a:t>
            </a:r>
            <a:endParaRPr/>
          </a:p>
        </p:txBody>
      </p:sp>
      <p:sp>
        <p:nvSpPr>
          <p:cNvPr id="317" name="Google Shape;317;p39"/>
          <p:cNvSpPr txBox="1"/>
          <p:nvPr>
            <p:ph idx="6" type="title"/>
          </p:nvPr>
        </p:nvSpPr>
        <p:spPr>
          <a:xfrm>
            <a:off x="12431250" y="6133150"/>
            <a:ext cx="4431600" cy="856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a:t>
            </a:r>
            <a:endParaRPr/>
          </a:p>
        </p:txBody>
      </p:sp>
      <p:sp>
        <p:nvSpPr>
          <p:cNvPr id="318" name="Google Shape;318;p39"/>
          <p:cNvSpPr txBox="1"/>
          <p:nvPr>
            <p:ph idx="7" type="subTitle"/>
          </p:nvPr>
        </p:nvSpPr>
        <p:spPr>
          <a:xfrm>
            <a:off x="12431250" y="6853150"/>
            <a:ext cx="4431600" cy="1740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 is a gas giant and the biggest planet in the Solar System</a:t>
            </a:r>
            <a:endParaRPr/>
          </a:p>
        </p:txBody>
      </p:sp>
      <p:pic>
        <p:nvPicPr>
          <p:cNvPr id="319" name="Google Shape;319;p39"/>
          <p:cNvPicPr preferRelativeResize="0"/>
          <p:nvPr/>
        </p:nvPicPr>
        <p:blipFill>
          <a:blip r:embed="rId3">
            <a:alphaModFix/>
          </a:blip>
          <a:stretch>
            <a:fillRect/>
          </a:stretch>
        </p:blipFill>
        <p:spPr>
          <a:xfrm rot="712929">
            <a:off x="7026742" y="3325326"/>
            <a:ext cx="4148964" cy="4681797"/>
          </a:xfrm>
          <a:prstGeom prst="rect">
            <a:avLst/>
          </a:prstGeom>
          <a:noFill/>
          <a:ln>
            <a:noFill/>
          </a:ln>
        </p:spPr>
      </p:pic>
      <p:cxnSp>
        <p:nvCxnSpPr>
          <p:cNvPr id="320" name="Google Shape;320;p39"/>
          <p:cNvCxnSpPr/>
          <p:nvPr/>
        </p:nvCxnSpPr>
        <p:spPr>
          <a:xfrm rot="10800000">
            <a:off x="10984700" y="4301050"/>
            <a:ext cx="1635000" cy="0"/>
          </a:xfrm>
          <a:prstGeom prst="straightConnector1">
            <a:avLst/>
          </a:prstGeom>
          <a:noFill/>
          <a:ln cap="flat" cmpd="sng" w="9525">
            <a:solidFill>
              <a:schemeClr val="dk2"/>
            </a:solidFill>
            <a:prstDash val="solid"/>
            <a:round/>
            <a:headEnd len="med" w="med" type="oval"/>
            <a:tailEnd len="med" w="med" type="oval"/>
          </a:ln>
        </p:spPr>
      </p:cxnSp>
      <p:cxnSp>
        <p:nvCxnSpPr>
          <p:cNvPr id="321" name="Google Shape;321;p39"/>
          <p:cNvCxnSpPr/>
          <p:nvPr/>
        </p:nvCxnSpPr>
        <p:spPr>
          <a:xfrm rot="10800000">
            <a:off x="5852050" y="4301050"/>
            <a:ext cx="1635000" cy="0"/>
          </a:xfrm>
          <a:prstGeom prst="straightConnector1">
            <a:avLst/>
          </a:prstGeom>
          <a:noFill/>
          <a:ln cap="flat" cmpd="sng" w="9525">
            <a:solidFill>
              <a:schemeClr val="dk2"/>
            </a:solidFill>
            <a:prstDash val="solid"/>
            <a:round/>
            <a:headEnd len="med" w="med" type="oval"/>
            <a:tailEnd len="med" w="med" type="oval"/>
          </a:ln>
        </p:spPr>
      </p:cxnSp>
      <p:cxnSp>
        <p:nvCxnSpPr>
          <p:cNvPr id="322" name="Google Shape;322;p39"/>
          <p:cNvCxnSpPr/>
          <p:nvPr/>
        </p:nvCxnSpPr>
        <p:spPr>
          <a:xfrm rot="10800000">
            <a:off x="10984700" y="7391350"/>
            <a:ext cx="1635000" cy="0"/>
          </a:xfrm>
          <a:prstGeom prst="straightConnector1">
            <a:avLst/>
          </a:prstGeom>
          <a:noFill/>
          <a:ln cap="flat" cmpd="sng" w="9525">
            <a:solidFill>
              <a:schemeClr val="dk2"/>
            </a:solidFill>
            <a:prstDash val="solid"/>
            <a:round/>
            <a:headEnd len="med" w="med" type="oval"/>
            <a:tailEnd len="med" w="med" type="oval"/>
          </a:ln>
        </p:spPr>
      </p:cxnSp>
      <p:cxnSp>
        <p:nvCxnSpPr>
          <p:cNvPr id="323" name="Google Shape;323;p39"/>
          <p:cNvCxnSpPr/>
          <p:nvPr/>
        </p:nvCxnSpPr>
        <p:spPr>
          <a:xfrm rot="10800000">
            <a:off x="5852050" y="7391350"/>
            <a:ext cx="1635000" cy="0"/>
          </a:xfrm>
          <a:prstGeom prst="straightConnector1">
            <a:avLst/>
          </a:prstGeom>
          <a:noFill/>
          <a:ln cap="flat" cmpd="sng" w="9525">
            <a:solidFill>
              <a:schemeClr val="dk2"/>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p:nvPr/>
        </p:nvSpPr>
        <p:spPr>
          <a:xfrm rot="1716062">
            <a:off x="11429574" y="2277780"/>
            <a:ext cx="3491973" cy="3714190"/>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40"/>
          <p:cNvSpPr/>
          <p:nvPr/>
        </p:nvSpPr>
        <p:spPr>
          <a:xfrm>
            <a:off x="3117750" y="2277753"/>
            <a:ext cx="3492024" cy="371424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40"/>
          <p:cNvSpPr txBox="1"/>
          <p:nvPr>
            <p:ph type="title"/>
          </p:nvPr>
        </p:nvSpPr>
        <p:spPr>
          <a:xfrm>
            <a:off x="2812925" y="6106800"/>
            <a:ext cx="4702800" cy="85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31" name="Google Shape;331;p40"/>
          <p:cNvSpPr txBox="1"/>
          <p:nvPr>
            <p:ph idx="1" type="subTitle"/>
          </p:nvPr>
        </p:nvSpPr>
        <p:spPr>
          <a:xfrm>
            <a:off x="2812925" y="6826800"/>
            <a:ext cx="4702800" cy="1908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332" name="Google Shape;332;p40"/>
          <p:cNvSpPr txBox="1"/>
          <p:nvPr>
            <p:ph idx="2" type="title"/>
          </p:nvPr>
        </p:nvSpPr>
        <p:spPr>
          <a:xfrm>
            <a:off x="10762960" y="6106800"/>
            <a:ext cx="4702800" cy="85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333" name="Google Shape;333;p40"/>
          <p:cNvSpPr txBox="1"/>
          <p:nvPr>
            <p:ph idx="3" type="subTitle"/>
          </p:nvPr>
        </p:nvSpPr>
        <p:spPr>
          <a:xfrm>
            <a:off x="10762950" y="6826800"/>
            <a:ext cx="4702800" cy="1908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mostly of hydrogen and also helium</a:t>
            </a:r>
            <a:endParaRPr/>
          </a:p>
        </p:txBody>
      </p:sp>
      <p:sp>
        <p:nvSpPr>
          <p:cNvPr id="334" name="Google Shape;334;p40"/>
          <p:cNvSpPr txBox="1"/>
          <p:nvPr>
            <p:ph idx="4"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WHAT SETS US APART?</a:t>
            </a:r>
            <a:endParaRPr/>
          </a:p>
        </p:txBody>
      </p:sp>
      <p:pic>
        <p:nvPicPr>
          <p:cNvPr id="335" name="Google Shape;335;p40"/>
          <p:cNvPicPr preferRelativeResize="0"/>
          <p:nvPr/>
        </p:nvPicPr>
        <p:blipFill rotWithShape="1">
          <a:blip r:embed="rId3">
            <a:alphaModFix/>
          </a:blip>
          <a:srcRect b="11229" l="5385" r="10728" t="17878"/>
          <a:stretch/>
        </p:blipFill>
        <p:spPr>
          <a:xfrm>
            <a:off x="2952650" y="2421490"/>
            <a:ext cx="4563102" cy="3714211"/>
          </a:xfrm>
          <a:prstGeom prst="rect">
            <a:avLst/>
          </a:prstGeom>
          <a:noFill/>
          <a:ln>
            <a:noFill/>
          </a:ln>
        </p:spPr>
      </p:pic>
      <p:pic>
        <p:nvPicPr>
          <p:cNvPr id="336" name="Google Shape;336;p40"/>
          <p:cNvPicPr preferRelativeResize="0"/>
          <p:nvPr/>
        </p:nvPicPr>
        <p:blipFill rotWithShape="1">
          <a:blip r:embed="rId4">
            <a:alphaModFix/>
          </a:blip>
          <a:srcRect b="9836" l="4517" r="-7887" t="0"/>
          <a:stretch/>
        </p:blipFill>
        <p:spPr>
          <a:xfrm rot="-2">
            <a:off x="10917261" y="1879202"/>
            <a:ext cx="4375449" cy="43217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rot="2700000">
            <a:off x="1672567" y="3344180"/>
            <a:ext cx="4140264" cy="2690784"/>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41"/>
          <p:cNvSpPr/>
          <p:nvPr/>
        </p:nvSpPr>
        <p:spPr>
          <a:xfrm rot="9130223">
            <a:off x="7213951" y="3119801"/>
            <a:ext cx="4140281" cy="2690795"/>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41"/>
          <p:cNvSpPr/>
          <p:nvPr/>
        </p:nvSpPr>
        <p:spPr>
          <a:xfrm rot="-8728759">
            <a:off x="12866708" y="2815338"/>
            <a:ext cx="4140246" cy="2690772"/>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41"/>
          <p:cNvSpPr txBox="1"/>
          <p:nvPr>
            <p:ph idx="6"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GOALS</a:t>
            </a:r>
            <a:endParaRPr/>
          </a:p>
        </p:txBody>
      </p:sp>
      <p:sp>
        <p:nvSpPr>
          <p:cNvPr id="345" name="Google Shape;345;p41"/>
          <p:cNvSpPr txBox="1"/>
          <p:nvPr>
            <p:ph type="title"/>
          </p:nvPr>
        </p:nvSpPr>
        <p:spPr>
          <a:xfrm>
            <a:off x="1421900" y="6327613"/>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46" name="Google Shape;346;p41"/>
          <p:cNvSpPr txBox="1"/>
          <p:nvPr>
            <p:ph idx="1" type="subTitle"/>
          </p:nvPr>
        </p:nvSpPr>
        <p:spPr>
          <a:xfrm>
            <a:off x="1552400"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of them </a:t>
            </a:r>
            <a:endParaRPr/>
          </a:p>
        </p:txBody>
      </p:sp>
      <p:sp>
        <p:nvSpPr>
          <p:cNvPr id="347" name="Google Shape;347;p41"/>
          <p:cNvSpPr txBox="1"/>
          <p:nvPr>
            <p:ph idx="2" type="title"/>
          </p:nvPr>
        </p:nvSpPr>
        <p:spPr>
          <a:xfrm>
            <a:off x="12229977" y="6327600"/>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a:t>
            </a:r>
            <a:endParaRPr/>
          </a:p>
        </p:txBody>
      </p:sp>
      <p:sp>
        <p:nvSpPr>
          <p:cNvPr id="348" name="Google Shape;348;p41"/>
          <p:cNvSpPr txBox="1"/>
          <p:nvPr>
            <p:ph idx="3" type="subTitle"/>
          </p:nvPr>
        </p:nvSpPr>
        <p:spPr>
          <a:xfrm>
            <a:off x="12360500"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a:t>
            </a:r>
            <a:r>
              <a:rPr lang="en"/>
              <a:t>fourth-largest</a:t>
            </a:r>
            <a:r>
              <a:rPr lang="en"/>
              <a:t> planet in the Solar System</a:t>
            </a:r>
            <a:endParaRPr/>
          </a:p>
        </p:txBody>
      </p:sp>
      <p:sp>
        <p:nvSpPr>
          <p:cNvPr id="349" name="Google Shape;349;p41"/>
          <p:cNvSpPr txBox="1"/>
          <p:nvPr>
            <p:ph idx="4" type="title"/>
          </p:nvPr>
        </p:nvSpPr>
        <p:spPr>
          <a:xfrm>
            <a:off x="6825317" y="6327633"/>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a:t>
            </a:r>
            <a:endParaRPr/>
          </a:p>
        </p:txBody>
      </p:sp>
      <p:sp>
        <p:nvSpPr>
          <p:cNvPr id="350" name="Google Shape;350;p41"/>
          <p:cNvSpPr txBox="1"/>
          <p:nvPr>
            <p:ph idx="5" type="subTitle"/>
          </p:nvPr>
        </p:nvSpPr>
        <p:spPr>
          <a:xfrm>
            <a:off x="6952631"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mostly of hydrogen and helium</a:t>
            </a:r>
            <a:endParaRPr/>
          </a:p>
        </p:txBody>
      </p:sp>
      <p:pic>
        <p:nvPicPr>
          <p:cNvPr id="351" name="Google Shape;351;p41"/>
          <p:cNvPicPr preferRelativeResize="0"/>
          <p:nvPr/>
        </p:nvPicPr>
        <p:blipFill>
          <a:blip r:embed="rId3">
            <a:alphaModFix/>
          </a:blip>
          <a:stretch>
            <a:fillRect/>
          </a:stretch>
        </p:blipFill>
        <p:spPr>
          <a:xfrm>
            <a:off x="1899530" y="2136148"/>
            <a:ext cx="3949772" cy="4353950"/>
          </a:xfrm>
          <a:prstGeom prst="rect">
            <a:avLst/>
          </a:prstGeom>
          <a:noFill/>
          <a:ln>
            <a:noFill/>
          </a:ln>
        </p:spPr>
      </p:pic>
      <p:pic>
        <p:nvPicPr>
          <p:cNvPr id="352" name="Google Shape;352;p41"/>
          <p:cNvPicPr preferRelativeResize="0"/>
          <p:nvPr/>
        </p:nvPicPr>
        <p:blipFill>
          <a:blip r:embed="rId4">
            <a:alphaModFix/>
          </a:blip>
          <a:stretch>
            <a:fillRect/>
          </a:stretch>
        </p:blipFill>
        <p:spPr>
          <a:xfrm rot="-3137499">
            <a:off x="7281369" y="2186556"/>
            <a:ext cx="2845312" cy="4805440"/>
          </a:xfrm>
          <a:prstGeom prst="rect">
            <a:avLst/>
          </a:prstGeom>
          <a:noFill/>
          <a:ln>
            <a:noFill/>
          </a:ln>
        </p:spPr>
      </p:pic>
      <p:pic>
        <p:nvPicPr>
          <p:cNvPr id="353" name="Google Shape;353;p41"/>
          <p:cNvPicPr preferRelativeResize="0"/>
          <p:nvPr/>
        </p:nvPicPr>
        <p:blipFill>
          <a:blip r:embed="rId5">
            <a:alphaModFix/>
          </a:blip>
          <a:stretch>
            <a:fillRect/>
          </a:stretch>
        </p:blipFill>
        <p:spPr>
          <a:xfrm flipH="1" rot="4698326">
            <a:off x="12789092" y="2650839"/>
            <a:ext cx="3602214" cy="40774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2"/>
          <p:cNvSpPr txBox="1"/>
          <p:nvPr>
            <p:ph type="title"/>
          </p:nvPr>
        </p:nvSpPr>
        <p:spPr>
          <a:xfrm>
            <a:off x="1944250" y="6542850"/>
            <a:ext cx="5295000" cy="229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title"/>
          </p:nvPr>
        </p:nvSpPr>
        <p:spPr>
          <a:xfrm>
            <a:off x="1440200" y="3752400"/>
            <a:ext cx="4629000" cy="85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Multimedia</a:t>
            </a:r>
            <a:endParaRPr/>
          </a:p>
        </p:txBody>
      </p:sp>
      <p:sp>
        <p:nvSpPr>
          <p:cNvPr id="364" name="Google Shape;364;p43"/>
          <p:cNvSpPr txBox="1"/>
          <p:nvPr>
            <p:ph idx="1" type="subTitle"/>
          </p:nvPr>
        </p:nvSpPr>
        <p:spPr>
          <a:xfrm>
            <a:off x="1440200" y="4472400"/>
            <a:ext cx="46290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a:t>
            </a:r>
            <a:endParaRPr/>
          </a:p>
        </p:txBody>
      </p:sp>
      <p:sp>
        <p:nvSpPr>
          <p:cNvPr id="365" name="Google Shape;365;p43"/>
          <p:cNvSpPr txBox="1"/>
          <p:nvPr>
            <p:ph idx="2" type="title"/>
          </p:nvPr>
        </p:nvSpPr>
        <p:spPr>
          <a:xfrm>
            <a:off x="6837900" y="3752400"/>
            <a:ext cx="4626600" cy="8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Mailing</a:t>
            </a:r>
            <a:endParaRPr/>
          </a:p>
        </p:txBody>
      </p:sp>
      <p:sp>
        <p:nvSpPr>
          <p:cNvPr id="366" name="Google Shape;366;p43"/>
          <p:cNvSpPr txBox="1"/>
          <p:nvPr>
            <p:ph idx="3" type="subTitle"/>
          </p:nvPr>
        </p:nvSpPr>
        <p:spPr>
          <a:xfrm>
            <a:off x="6837900" y="4472400"/>
            <a:ext cx="46266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It’s composed mostly of hydrogen and helium</a:t>
            </a:r>
            <a:endParaRPr/>
          </a:p>
        </p:txBody>
      </p:sp>
      <p:sp>
        <p:nvSpPr>
          <p:cNvPr id="367" name="Google Shape;367;p43"/>
          <p:cNvSpPr txBox="1"/>
          <p:nvPr>
            <p:ph idx="4" type="title"/>
          </p:nvPr>
        </p:nvSpPr>
        <p:spPr>
          <a:xfrm>
            <a:off x="12219700" y="3752400"/>
            <a:ext cx="4629000" cy="8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Mobile app</a:t>
            </a:r>
            <a:endParaRPr/>
          </a:p>
        </p:txBody>
      </p:sp>
      <p:sp>
        <p:nvSpPr>
          <p:cNvPr id="368" name="Google Shape;368;p43"/>
          <p:cNvSpPr txBox="1"/>
          <p:nvPr>
            <p:ph idx="5" type="subTitle"/>
          </p:nvPr>
        </p:nvSpPr>
        <p:spPr>
          <a:xfrm>
            <a:off x="12219700" y="4472402"/>
            <a:ext cx="46290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farthest planet from the Sun</a:t>
            </a:r>
            <a:endParaRPr/>
          </a:p>
        </p:txBody>
      </p:sp>
      <p:sp>
        <p:nvSpPr>
          <p:cNvPr id="369" name="Google Shape;369;p43"/>
          <p:cNvSpPr txBox="1"/>
          <p:nvPr>
            <p:ph idx="15"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PROMOTION</a:t>
            </a:r>
            <a:endParaRPr/>
          </a:p>
        </p:txBody>
      </p:sp>
      <p:sp>
        <p:nvSpPr>
          <p:cNvPr id="370" name="Google Shape;370;p43"/>
          <p:cNvSpPr txBox="1"/>
          <p:nvPr>
            <p:ph idx="6" type="title"/>
          </p:nvPr>
        </p:nvSpPr>
        <p:spPr>
          <a:xfrm>
            <a:off x="1440200" y="7394400"/>
            <a:ext cx="4629000" cy="8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Social media</a:t>
            </a:r>
            <a:endParaRPr/>
          </a:p>
        </p:txBody>
      </p:sp>
      <p:sp>
        <p:nvSpPr>
          <p:cNvPr id="371" name="Google Shape;371;p43"/>
          <p:cNvSpPr txBox="1"/>
          <p:nvPr>
            <p:ph idx="7" type="subTitle"/>
          </p:nvPr>
        </p:nvSpPr>
        <p:spPr>
          <a:xfrm>
            <a:off x="1440200" y="8114400"/>
            <a:ext cx="46290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a:t>
            </a:r>
            <a:r>
              <a:rPr lang="en"/>
              <a:t>s the second planet from the Sun</a:t>
            </a:r>
            <a:endParaRPr/>
          </a:p>
        </p:txBody>
      </p:sp>
      <p:sp>
        <p:nvSpPr>
          <p:cNvPr id="372" name="Google Shape;372;p43"/>
          <p:cNvSpPr txBox="1"/>
          <p:nvPr>
            <p:ph idx="8" type="title"/>
          </p:nvPr>
        </p:nvSpPr>
        <p:spPr>
          <a:xfrm>
            <a:off x="6837900" y="7395591"/>
            <a:ext cx="4626600" cy="8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Press</a:t>
            </a:r>
            <a:endParaRPr/>
          </a:p>
        </p:txBody>
      </p:sp>
      <p:sp>
        <p:nvSpPr>
          <p:cNvPr id="373" name="Google Shape;373;p43"/>
          <p:cNvSpPr txBox="1"/>
          <p:nvPr>
            <p:ph idx="9" type="subTitle"/>
          </p:nvPr>
        </p:nvSpPr>
        <p:spPr>
          <a:xfrm>
            <a:off x="6837900" y="8115591"/>
            <a:ext cx="46266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Despite being red, Mars is actually a cold</a:t>
            </a:r>
            <a:endParaRPr/>
          </a:p>
        </p:txBody>
      </p:sp>
      <p:sp>
        <p:nvSpPr>
          <p:cNvPr id="374" name="Google Shape;374;p43"/>
          <p:cNvSpPr txBox="1"/>
          <p:nvPr>
            <p:ph idx="13" type="title"/>
          </p:nvPr>
        </p:nvSpPr>
        <p:spPr>
          <a:xfrm>
            <a:off x="12219700" y="7395598"/>
            <a:ext cx="4629000" cy="858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Radio</a:t>
            </a:r>
            <a:endParaRPr/>
          </a:p>
        </p:txBody>
      </p:sp>
      <p:sp>
        <p:nvSpPr>
          <p:cNvPr id="375" name="Google Shape;375;p43"/>
          <p:cNvSpPr txBox="1"/>
          <p:nvPr>
            <p:ph idx="14" type="subTitle"/>
          </p:nvPr>
        </p:nvSpPr>
        <p:spPr>
          <a:xfrm>
            <a:off x="12219700" y="8115600"/>
            <a:ext cx="4629000" cy="1076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Jupiter is a gas giant and the biggest planet</a:t>
            </a:r>
            <a:endParaRPr/>
          </a:p>
        </p:txBody>
      </p:sp>
      <p:sp>
        <p:nvSpPr>
          <p:cNvPr id="376" name="Google Shape;376;p43"/>
          <p:cNvSpPr/>
          <p:nvPr/>
        </p:nvSpPr>
        <p:spPr>
          <a:xfrm>
            <a:off x="2892596" y="5705450"/>
            <a:ext cx="1724208" cy="183393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43"/>
          <p:cNvSpPr/>
          <p:nvPr/>
        </p:nvSpPr>
        <p:spPr>
          <a:xfrm rot="9199677">
            <a:off x="8289130" y="5705505"/>
            <a:ext cx="1724140" cy="183385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43"/>
          <p:cNvSpPr/>
          <p:nvPr/>
        </p:nvSpPr>
        <p:spPr>
          <a:xfrm rot="-4684909">
            <a:off x="13672124" y="5705468"/>
            <a:ext cx="1724152" cy="183387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43"/>
          <p:cNvSpPr/>
          <p:nvPr/>
        </p:nvSpPr>
        <p:spPr>
          <a:xfrm rot="10800000">
            <a:off x="13672096" y="2010137"/>
            <a:ext cx="1724208" cy="183393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43"/>
          <p:cNvSpPr/>
          <p:nvPr/>
        </p:nvSpPr>
        <p:spPr>
          <a:xfrm rot="-1600323">
            <a:off x="8289130" y="2010155"/>
            <a:ext cx="1724140" cy="183385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43"/>
          <p:cNvSpPr/>
          <p:nvPr/>
        </p:nvSpPr>
        <p:spPr>
          <a:xfrm rot="6115091">
            <a:off x="2892624" y="2010179"/>
            <a:ext cx="1724152" cy="183387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2" name="Google Shape;382;p43"/>
          <p:cNvGrpSpPr/>
          <p:nvPr/>
        </p:nvGrpSpPr>
        <p:grpSpPr>
          <a:xfrm>
            <a:off x="3402826" y="2629494"/>
            <a:ext cx="703748" cy="595246"/>
            <a:chOff x="2136186" y="-1137200"/>
            <a:chExt cx="499750" cy="422700"/>
          </a:xfrm>
        </p:grpSpPr>
        <p:sp>
          <p:nvSpPr>
            <p:cNvPr id="383" name="Google Shape;383;p43"/>
            <p:cNvSpPr/>
            <p:nvPr/>
          </p:nvSpPr>
          <p:spPr>
            <a:xfrm>
              <a:off x="2538886" y="-105915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84" name="Google Shape;384;p43"/>
            <p:cNvSpPr/>
            <p:nvPr/>
          </p:nvSpPr>
          <p:spPr>
            <a:xfrm>
              <a:off x="2498836" y="-101925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85" name="Google Shape;385;p43"/>
            <p:cNvSpPr/>
            <p:nvPr/>
          </p:nvSpPr>
          <p:spPr>
            <a:xfrm>
              <a:off x="2136186" y="-113720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86" name="Google Shape;386;p43"/>
          <p:cNvGrpSpPr/>
          <p:nvPr/>
        </p:nvGrpSpPr>
        <p:grpSpPr>
          <a:xfrm>
            <a:off x="8853014" y="2587882"/>
            <a:ext cx="596373" cy="678506"/>
            <a:chOff x="6073288" y="-1170674"/>
            <a:chExt cx="423500" cy="481825"/>
          </a:xfrm>
        </p:grpSpPr>
        <p:sp>
          <p:nvSpPr>
            <p:cNvPr id="387" name="Google Shape;387;p43"/>
            <p:cNvSpPr/>
            <p:nvPr/>
          </p:nvSpPr>
          <p:spPr>
            <a:xfrm>
              <a:off x="6073288" y="-979474"/>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88" name="Google Shape;388;p43"/>
            <p:cNvSpPr/>
            <p:nvPr/>
          </p:nvSpPr>
          <p:spPr>
            <a:xfrm>
              <a:off x="6361463" y="-979474"/>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89" name="Google Shape;389;p43"/>
            <p:cNvSpPr/>
            <p:nvPr/>
          </p:nvSpPr>
          <p:spPr>
            <a:xfrm>
              <a:off x="6270913" y="-1027649"/>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0" name="Google Shape;390;p43"/>
            <p:cNvSpPr/>
            <p:nvPr/>
          </p:nvSpPr>
          <p:spPr>
            <a:xfrm>
              <a:off x="6097538" y="-830024"/>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1" name="Google Shape;391;p43"/>
            <p:cNvSpPr/>
            <p:nvPr/>
          </p:nvSpPr>
          <p:spPr>
            <a:xfrm>
              <a:off x="6087438" y="-1047599"/>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2" name="Google Shape;392;p43"/>
            <p:cNvSpPr/>
            <p:nvPr/>
          </p:nvSpPr>
          <p:spPr>
            <a:xfrm>
              <a:off x="6440288" y="-1047599"/>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3" name="Google Shape;393;p43"/>
            <p:cNvSpPr/>
            <p:nvPr/>
          </p:nvSpPr>
          <p:spPr>
            <a:xfrm>
              <a:off x="6157988" y="-1170674"/>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94" name="Google Shape;394;p43"/>
          <p:cNvGrpSpPr/>
          <p:nvPr/>
        </p:nvGrpSpPr>
        <p:grpSpPr>
          <a:xfrm>
            <a:off x="14295669" y="2587906"/>
            <a:ext cx="477063" cy="678506"/>
            <a:chOff x="3920661" y="1210144"/>
            <a:chExt cx="338775" cy="481825"/>
          </a:xfrm>
        </p:grpSpPr>
        <p:sp>
          <p:nvSpPr>
            <p:cNvPr id="395" name="Google Shape;395;p43"/>
            <p:cNvSpPr/>
            <p:nvPr/>
          </p:nvSpPr>
          <p:spPr>
            <a:xfrm>
              <a:off x="3920661" y="1210144"/>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6" name="Google Shape;396;p43"/>
            <p:cNvSpPr/>
            <p:nvPr/>
          </p:nvSpPr>
          <p:spPr>
            <a:xfrm>
              <a:off x="3920661" y="1294819"/>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397" name="Google Shape;397;p43"/>
            <p:cNvSpPr/>
            <p:nvPr/>
          </p:nvSpPr>
          <p:spPr>
            <a:xfrm>
              <a:off x="3920661" y="1607244"/>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398" name="Google Shape;398;p43"/>
          <p:cNvGrpSpPr/>
          <p:nvPr/>
        </p:nvGrpSpPr>
        <p:grpSpPr>
          <a:xfrm>
            <a:off x="8730389" y="6006297"/>
            <a:ext cx="841622" cy="1045727"/>
            <a:chOff x="-4377365" y="4115790"/>
            <a:chExt cx="292250" cy="363125"/>
          </a:xfrm>
        </p:grpSpPr>
        <p:sp>
          <p:nvSpPr>
            <p:cNvPr id="399" name="Google Shape;399;p43"/>
            <p:cNvSpPr/>
            <p:nvPr/>
          </p:nvSpPr>
          <p:spPr>
            <a:xfrm>
              <a:off x="-4119790" y="4238665"/>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43"/>
            <p:cNvSpPr/>
            <p:nvPr/>
          </p:nvSpPr>
          <p:spPr>
            <a:xfrm>
              <a:off x="-4326165" y="4341840"/>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43"/>
            <p:cNvSpPr/>
            <p:nvPr/>
          </p:nvSpPr>
          <p:spPr>
            <a:xfrm>
              <a:off x="-4326165" y="4239465"/>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43"/>
            <p:cNvSpPr/>
            <p:nvPr/>
          </p:nvSpPr>
          <p:spPr>
            <a:xfrm>
              <a:off x="-4377365" y="4115790"/>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 name="Google Shape;403;p43"/>
          <p:cNvGrpSpPr/>
          <p:nvPr/>
        </p:nvGrpSpPr>
        <p:grpSpPr>
          <a:xfrm>
            <a:off x="3323702" y="6312520"/>
            <a:ext cx="861996" cy="739461"/>
            <a:chOff x="-6228472" y="4256361"/>
            <a:chExt cx="299325" cy="256775"/>
          </a:xfrm>
        </p:grpSpPr>
        <p:sp>
          <p:nvSpPr>
            <p:cNvPr id="404" name="Google Shape;404;p43"/>
            <p:cNvSpPr/>
            <p:nvPr/>
          </p:nvSpPr>
          <p:spPr>
            <a:xfrm>
              <a:off x="-6228472" y="4461911"/>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43"/>
            <p:cNvSpPr/>
            <p:nvPr/>
          </p:nvSpPr>
          <p:spPr>
            <a:xfrm>
              <a:off x="-6075672" y="4461911"/>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43"/>
            <p:cNvSpPr/>
            <p:nvPr/>
          </p:nvSpPr>
          <p:spPr>
            <a:xfrm>
              <a:off x="-6100072" y="4314636"/>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43"/>
            <p:cNvSpPr/>
            <p:nvPr/>
          </p:nvSpPr>
          <p:spPr>
            <a:xfrm>
              <a:off x="-6220597" y="4256361"/>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 name="Google Shape;408;p43"/>
          <p:cNvGrpSpPr/>
          <p:nvPr/>
        </p:nvGrpSpPr>
        <p:grpSpPr>
          <a:xfrm>
            <a:off x="14194947" y="6373478"/>
            <a:ext cx="678506" cy="678506"/>
            <a:chOff x="9832666" y="1527889"/>
            <a:chExt cx="481825" cy="481825"/>
          </a:xfrm>
        </p:grpSpPr>
        <p:sp>
          <p:nvSpPr>
            <p:cNvPr id="409" name="Google Shape;409;p43"/>
            <p:cNvSpPr/>
            <p:nvPr/>
          </p:nvSpPr>
          <p:spPr>
            <a:xfrm>
              <a:off x="10059416" y="1670014"/>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10" name="Google Shape;410;p43"/>
            <p:cNvSpPr/>
            <p:nvPr/>
          </p:nvSpPr>
          <p:spPr>
            <a:xfrm>
              <a:off x="10172341" y="1754714"/>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11" name="Google Shape;411;p43"/>
            <p:cNvSpPr/>
            <p:nvPr/>
          </p:nvSpPr>
          <p:spPr>
            <a:xfrm>
              <a:off x="9946491" y="1754714"/>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12" name="Google Shape;412;p43"/>
            <p:cNvSpPr/>
            <p:nvPr/>
          </p:nvSpPr>
          <p:spPr>
            <a:xfrm>
              <a:off x="9832666" y="1924989"/>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13" name="Google Shape;413;p43"/>
            <p:cNvSpPr/>
            <p:nvPr/>
          </p:nvSpPr>
          <p:spPr>
            <a:xfrm>
              <a:off x="9832666" y="1527889"/>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flipH="1">
            <a:off x="6743402" y="3952000"/>
            <a:ext cx="10104600" cy="3036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GOAL STRATEGY</a:t>
            </a:r>
            <a:endParaRPr/>
          </a:p>
        </p:txBody>
      </p:sp>
      <p:sp>
        <p:nvSpPr>
          <p:cNvPr id="419" name="Google Shape;419;p44"/>
          <p:cNvSpPr txBox="1"/>
          <p:nvPr>
            <p:ph idx="2" type="title"/>
          </p:nvPr>
        </p:nvSpPr>
        <p:spPr>
          <a:xfrm flipH="1">
            <a:off x="10090802" y="2049600"/>
            <a:ext cx="6757200" cy="1078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03.</a:t>
            </a:r>
            <a:endParaRPr/>
          </a:p>
        </p:txBody>
      </p:sp>
      <p:sp>
        <p:nvSpPr>
          <p:cNvPr id="420" name="Google Shape;420;p44"/>
          <p:cNvSpPr txBox="1"/>
          <p:nvPr>
            <p:ph idx="1" type="subTitle"/>
          </p:nvPr>
        </p:nvSpPr>
        <p:spPr>
          <a:xfrm flipH="1">
            <a:off x="9621602" y="7123750"/>
            <a:ext cx="7226400" cy="1238400"/>
          </a:xfrm>
          <a:prstGeom prst="rect">
            <a:avLst/>
          </a:prstGeom>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chemeClr val="dk1"/>
              </a:buClr>
              <a:buSzPts val="2200"/>
              <a:buFont typeface="Arial"/>
              <a:buNone/>
            </a:pPr>
            <a:r>
              <a:rPr lang="en"/>
              <a:t>You can enter a subtitle here if you need 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3712450" y="2948350"/>
            <a:ext cx="46980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426" name="Google Shape;426;p45"/>
          <p:cNvSpPr txBox="1"/>
          <p:nvPr>
            <p:ph idx="1" type="subTitle"/>
          </p:nvPr>
        </p:nvSpPr>
        <p:spPr>
          <a:xfrm>
            <a:off x="3712453" y="3668350"/>
            <a:ext cx="4698000" cy="107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a:t>
            </a:r>
            <a:endParaRPr/>
          </a:p>
        </p:txBody>
      </p:sp>
      <p:sp>
        <p:nvSpPr>
          <p:cNvPr id="427" name="Google Shape;427;p45"/>
          <p:cNvSpPr txBox="1"/>
          <p:nvPr>
            <p:ph idx="8"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t>PRODUCT DESCRIPTION</a:t>
            </a:r>
            <a:endParaRPr/>
          </a:p>
        </p:txBody>
      </p:sp>
      <p:sp>
        <p:nvSpPr>
          <p:cNvPr id="428" name="Google Shape;428;p45"/>
          <p:cNvSpPr txBox="1"/>
          <p:nvPr>
            <p:ph idx="2" type="title"/>
          </p:nvPr>
        </p:nvSpPr>
        <p:spPr>
          <a:xfrm>
            <a:off x="3712719" y="5980750"/>
            <a:ext cx="46980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429" name="Google Shape;429;p45"/>
          <p:cNvSpPr txBox="1"/>
          <p:nvPr>
            <p:ph idx="3" type="subTitle"/>
          </p:nvPr>
        </p:nvSpPr>
        <p:spPr>
          <a:xfrm>
            <a:off x="3712453" y="6700750"/>
            <a:ext cx="4698000" cy="10764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Despite being red, Mars is actually a cold place full of iron oxide dust</a:t>
            </a:r>
            <a:endParaRPr/>
          </a:p>
        </p:txBody>
      </p:sp>
      <p:sp>
        <p:nvSpPr>
          <p:cNvPr id="430" name="Google Shape;430;p45"/>
          <p:cNvSpPr txBox="1"/>
          <p:nvPr>
            <p:ph idx="4" type="title"/>
          </p:nvPr>
        </p:nvSpPr>
        <p:spPr>
          <a:xfrm>
            <a:off x="12126450" y="2948350"/>
            <a:ext cx="46998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Neptune</a:t>
            </a:r>
            <a:endParaRPr/>
          </a:p>
        </p:txBody>
      </p:sp>
      <p:sp>
        <p:nvSpPr>
          <p:cNvPr id="431" name="Google Shape;431;p45"/>
          <p:cNvSpPr txBox="1"/>
          <p:nvPr>
            <p:ph idx="5" type="subTitle"/>
          </p:nvPr>
        </p:nvSpPr>
        <p:spPr>
          <a:xfrm>
            <a:off x="12126453" y="3668350"/>
            <a:ext cx="4699800" cy="107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Neptune is the </a:t>
            </a:r>
            <a:r>
              <a:rPr lang="en"/>
              <a:t>fourth-largest</a:t>
            </a:r>
            <a:r>
              <a:rPr lang="en"/>
              <a:t> planet in the Solar System</a:t>
            </a:r>
            <a:endParaRPr/>
          </a:p>
        </p:txBody>
      </p:sp>
      <p:sp>
        <p:nvSpPr>
          <p:cNvPr id="432" name="Google Shape;432;p45"/>
          <p:cNvSpPr txBox="1"/>
          <p:nvPr>
            <p:ph idx="6" type="title"/>
          </p:nvPr>
        </p:nvSpPr>
        <p:spPr>
          <a:xfrm>
            <a:off x="12126450" y="5980750"/>
            <a:ext cx="46998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433" name="Google Shape;433;p45"/>
          <p:cNvSpPr txBox="1"/>
          <p:nvPr>
            <p:ph idx="7" type="subTitle"/>
          </p:nvPr>
        </p:nvSpPr>
        <p:spPr>
          <a:xfrm>
            <a:off x="12126453" y="6700750"/>
            <a:ext cx="4699800" cy="1076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Jupiter is a gas giant and the biggest planet in the Solar System</a:t>
            </a:r>
            <a:endParaRPr/>
          </a:p>
        </p:txBody>
      </p:sp>
      <p:sp>
        <p:nvSpPr>
          <p:cNvPr id="434" name="Google Shape;434;p45"/>
          <p:cNvSpPr/>
          <p:nvPr/>
        </p:nvSpPr>
        <p:spPr>
          <a:xfrm>
            <a:off x="1426450" y="3064400"/>
            <a:ext cx="2139638" cy="228432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45"/>
          <p:cNvSpPr/>
          <p:nvPr/>
        </p:nvSpPr>
        <p:spPr>
          <a:xfrm rot="-6313924">
            <a:off x="1429815" y="5980665"/>
            <a:ext cx="2132922" cy="2268793"/>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45"/>
          <p:cNvSpPr/>
          <p:nvPr/>
        </p:nvSpPr>
        <p:spPr>
          <a:xfrm rot="6399299">
            <a:off x="9871274" y="3064305"/>
            <a:ext cx="2139601" cy="228439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45"/>
          <p:cNvSpPr/>
          <p:nvPr/>
        </p:nvSpPr>
        <p:spPr>
          <a:xfrm rot="-10433496">
            <a:off x="9871248" y="6096794"/>
            <a:ext cx="2139695" cy="228429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8" name="Google Shape;438;p45"/>
          <p:cNvGrpSpPr/>
          <p:nvPr/>
        </p:nvGrpSpPr>
        <p:grpSpPr>
          <a:xfrm>
            <a:off x="10399095" y="6700758"/>
            <a:ext cx="1084002" cy="1076402"/>
            <a:chOff x="-61365705" y="4931209"/>
            <a:chExt cx="468454" cy="465169"/>
          </a:xfrm>
        </p:grpSpPr>
        <p:sp>
          <p:nvSpPr>
            <p:cNvPr id="439" name="Google Shape;439;p45"/>
            <p:cNvSpPr/>
            <p:nvPr/>
          </p:nvSpPr>
          <p:spPr>
            <a:xfrm>
              <a:off x="-61341318" y="4972052"/>
              <a:ext cx="402229" cy="402229"/>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45"/>
            <p:cNvSpPr/>
            <p:nvPr/>
          </p:nvSpPr>
          <p:spPr>
            <a:xfrm>
              <a:off x="-61051878" y="4931209"/>
              <a:ext cx="154627" cy="15595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45"/>
            <p:cNvSpPr/>
            <p:nvPr/>
          </p:nvSpPr>
          <p:spPr>
            <a:xfrm>
              <a:off x="-61165809" y="5278942"/>
              <a:ext cx="125591" cy="117437"/>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45"/>
            <p:cNvSpPr/>
            <p:nvPr/>
          </p:nvSpPr>
          <p:spPr>
            <a:xfrm>
              <a:off x="-61365705" y="5072036"/>
              <a:ext cx="118581" cy="125554"/>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 name="Google Shape;443;p45"/>
          <p:cNvGrpSpPr/>
          <p:nvPr/>
        </p:nvGrpSpPr>
        <p:grpSpPr>
          <a:xfrm>
            <a:off x="10399097" y="3777653"/>
            <a:ext cx="1083997" cy="1083656"/>
            <a:chOff x="-58407697" y="2472545"/>
            <a:chExt cx="468452" cy="468304"/>
          </a:xfrm>
        </p:grpSpPr>
        <p:sp>
          <p:nvSpPr>
            <p:cNvPr id="444" name="Google Shape;444;p45"/>
            <p:cNvSpPr/>
            <p:nvPr/>
          </p:nvSpPr>
          <p:spPr>
            <a:xfrm>
              <a:off x="-58352922" y="2472545"/>
              <a:ext cx="348436" cy="468304"/>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45"/>
            <p:cNvSpPr/>
            <p:nvPr/>
          </p:nvSpPr>
          <p:spPr>
            <a:xfrm>
              <a:off x="-58407697" y="2636679"/>
              <a:ext cx="51298" cy="30328"/>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45"/>
            <p:cNvSpPr/>
            <p:nvPr/>
          </p:nvSpPr>
          <p:spPr>
            <a:xfrm>
              <a:off x="-57991727" y="2636679"/>
              <a:ext cx="52482" cy="30328"/>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45"/>
            <p:cNvSpPr/>
            <p:nvPr/>
          </p:nvSpPr>
          <p:spPr>
            <a:xfrm>
              <a:off x="-58344786" y="2776773"/>
              <a:ext cx="47822" cy="4490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45"/>
            <p:cNvSpPr/>
            <p:nvPr/>
          </p:nvSpPr>
          <p:spPr>
            <a:xfrm>
              <a:off x="-58048795" y="2480829"/>
              <a:ext cx="47785" cy="4490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45"/>
            <p:cNvSpPr/>
            <p:nvPr/>
          </p:nvSpPr>
          <p:spPr>
            <a:xfrm>
              <a:off x="-58048795" y="2776773"/>
              <a:ext cx="47785" cy="4490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45"/>
            <p:cNvSpPr/>
            <p:nvPr/>
          </p:nvSpPr>
          <p:spPr>
            <a:xfrm>
              <a:off x="-58344786" y="2480829"/>
              <a:ext cx="47822" cy="4490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1" name="Google Shape;451;p45"/>
          <p:cNvSpPr/>
          <p:nvPr/>
        </p:nvSpPr>
        <p:spPr>
          <a:xfrm>
            <a:off x="1954271" y="6696949"/>
            <a:ext cx="1084026" cy="1084047"/>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2" name="Google Shape;452;p45"/>
          <p:cNvGrpSpPr/>
          <p:nvPr/>
        </p:nvGrpSpPr>
        <p:grpSpPr>
          <a:xfrm>
            <a:off x="1813103" y="3960951"/>
            <a:ext cx="1366355" cy="717114"/>
            <a:chOff x="1013220" y="-186050"/>
            <a:chExt cx="970285" cy="509242"/>
          </a:xfrm>
        </p:grpSpPr>
        <p:sp>
          <p:nvSpPr>
            <p:cNvPr id="453" name="Google Shape;453;p45"/>
            <p:cNvSpPr/>
            <p:nvPr/>
          </p:nvSpPr>
          <p:spPr>
            <a:xfrm>
              <a:off x="1013220" y="-186050"/>
              <a:ext cx="970285" cy="509242"/>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54" name="Google Shape;454;p45"/>
            <p:cNvSpPr/>
            <p:nvPr/>
          </p:nvSpPr>
          <p:spPr>
            <a:xfrm>
              <a:off x="1346445" y="-72873"/>
              <a:ext cx="290945" cy="282829"/>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p:nvPr/>
        </p:nvSpPr>
        <p:spPr>
          <a:xfrm>
            <a:off x="1315275" y="4738652"/>
            <a:ext cx="15657458" cy="2134827"/>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60" name="Google Shape;460;p46"/>
          <p:cNvPicPr preferRelativeResize="0"/>
          <p:nvPr/>
        </p:nvPicPr>
        <p:blipFill>
          <a:blip r:embed="rId3">
            <a:alphaModFix/>
          </a:blip>
          <a:stretch>
            <a:fillRect/>
          </a:stretch>
        </p:blipFill>
        <p:spPr>
          <a:xfrm>
            <a:off x="9528799" y="4284331"/>
            <a:ext cx="2368851" cy="2755850"/>
          </a:xfrm>
          <a:prstGeom prst="rect">
            <a:avLst/>
          </a:prstGeom>
          <a:noFill/>
          <a:ln>
            <a:noFill/>
          </a:ln>
        </p:spPr>
      </p:pic>
      <p:pic>
        <p:nvPicPr>
          <p:cNvPr id="461" name="Google Shape;461;p46"/>
          <p:cNvPicPr preferRelativeResize="0"/>
          <p:nvPr/>
        </p:nvPicPr>
        <p:blipFill rotWithShape="1">
          <a:blip r:embed="rId4">
            <a:alphaModFix/>
          </a:blip>
          <a:srcRect b="0" l="0" r="0" t="0"/>
          <a:stretch/>
        </p:blipFill>
        <p:spPr>
          <a:xfrm>
            <a:off x="1846000" y="4428149"/>
            <a:ext cx="3127513" cy="2755852"/>
          </a:xfrm>
          <a:prstGeom prst="rect">
            <a:avLst/>
          </a:prstGeom>
          <a:noFill/>
          <a:ln>
            <a:noFill/>
          </a:ln>
        </p:spPr>
      </p:pic>
      <p:pic>
        <p:nvPicPr>
          <p:cNvPr id="462" name="Google Shape;462;p46"/>
          <p:cNvPicPr preferRelativeResize="0"/>
          <p:nvPr/>
        </p:nvPicPr>
        <p:blipFill>
          <a:blip r:embed="rId5">
            <a:alphaModFix/>
          </a:blip>
          <a:stretch>
            <a:fillRect/>
          </a:stretch>
        </p:blipFill>
        <p:spPr>
          <a:xfrm>
            <a:off x="13284200" y="4325850"/>
            <a:ext cx="2630414" cy="2672801"/>
          </a:xfrm>
          <a:prstGeom prst="rect">
            <a:avLst/>
          </a:prstGeom>
          <a:noFill/>
          <a:ln>
            <a:noFill/>
          </a:ln>
        </p:spPr>
      </p:pic>
      <p:pic>
        <p:nvPicPr>
          <p:cNvPr id="463" name="Google Shape;463;p46"/>
          <p:cNvPicPr preferRelativeResize="0"/>
          <p:nvPr/>
        </p:nvPicPr>
        <p:blipFill rotWithShape="1">
          <a:blip r:embed="rId6">
            <a:alphaModFix/>
          </a:blip>
          <a:srcRect b="5758" l="7355" r="0" t="0"/>
          <a:stretch/>
        </p:blipFill>
        <p:spPr>
          <a:xfrm>
            <a:off x="6305400" y="4542150"/>
            <a:ext cx="2194500" cy="2527851"/>
          </a:xfrm>
          <a:prstGeom prst="rect">
            <a:avLst/>
          </a:prstGeom>
          <a:noFill/>
          <a:ln>
            <a:noFill/>
          </a:ln>
        </p:spPr>
      </p:pic>
      <p:sp>
        <p:nvSpPr>
          <p:cNvPr id="464" name="Google Shape;464;p46"/>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TIMELINE</a:t>
            </a:r>
            <a:endParaRPr/>
          </a:p>
        </p:txBody>
      </p:sp>
      <p:sp>
        <p:nvSpPr>
          <p:cNvPr id="465" name="Google Shape;465;p46"/>
          <p:cNvSpPr txBox="1"/>
          <p:nvPr/>
        </p:nvSpPr>
        <p:spPr>
          <a:xfrm>
            <a:off x="5551063" y="7790688"/>
            <a:ext cx="3703200" cy="13590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800">
                <a:solidFill>
                  <a:schemeClr val="dk1"/>
                </a:solidFill>
                <a:latin typeface="Work Sans"/>
                <a:ea typeface="Work Sans"/>
                <a:cs typeface="Work Sans"/>
                <a:sym typeface="Work Sans"/>
              </a:rPr>
              <a:t>Venus has a beautiful name, it’s terribly hot</a:t>
            </a:r>
            <a:endParaRPr sz="2800">
              <a:solidFill>
                <a:schemeClr val="dk1"/>
              </a:solidFill>
              <a:latin typeface="Work Sans"/>
              <a:ea typeface="Work Sans"/>
              <a:cs typeface="Work Sans"/>
              <a:sym typeface="Work Sans"/>
            </a:endParaRPr>
          </a:p>
        </p:txBody>
      </p:sp>
      <p:sp>
        <p:nvSpPr>
          <p:cNvPr id="466" name="Google Shape;466;p46"/>
          <p:cNvSpPr txBox="1"/>
          <p:nvPr/>
        </p:nvSpPr>
        <p:spPr>
          <a:xfrm>
            <a:off x="12747813" y="7790688"/>
            <a:ext cx="3703200" cy="13590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800">
                <a:solidFill>
                  <a:schemeClr val="dk1"/>
                </a:solidFill>
                <a:latin typeface="Work Sans"/>
                <a:ea typeface="Work Sans"/>
                <a:cs typeface="Work Sans"/>
                <a:sym typeface="Work Sans"/>
              </a:rPr>
              <a:t>Saturn is a gas giant and has several rings</a:t>
            </a:r>
            <a:endParaRPr sz="2800">
              <a:solidFill>
                <a:schemeClr val="dk1"/>
              </a:solidFill>
              <a:latin typeface="Work Sans"/>
              <a:ea typeface="Work Sans"/>
              <a:cs typeface="Work Sans"/>
              <a:sym typeface="Work Sans"/>
            </a:endParaRPr>
          </a:p>
        </p:txBody>
      </p:sp>
      <p:sp>
        <p:nvSpPr>
          <p:cNvPr id="467" name="Google Shape;467;p46"/>
          <p:cNvSpPr txBox="1"/>
          <p:nvPr/>
        </p:nvSpPr>
        <p:spPr>
          <a:xfrm>
            <a:off x="8937250" y="2170806"/>
            <a:ext cx="3703200" cy="12822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800">
                <a:solidFill>
                  <a:schemeClr val="dk1"/>
                </a:solidFill>
                <a:latin typeface="Work Sans"/>
                <a:ea typeface="Work Sans"/>
                <a:cs typeface="Work Sans"/>
                <a:sym typeface="Work Sans"/>
              </a:rPr>
              <a:t>Despite being red, Mars is actually a cold place</a:t>
            </a:r>
            <a:endParaRPr sz="2800">
              <a:solidFill>
                <a:schemeClr val="dk1"/>
              </a:solidFill>
              <a:latin typeface="Work Sans"/>
              <a:ea typeface="Work Sans"/>
              <a:cs typeface="Work Sans"/>
              <a:sym typeface="Work Sans"/>
            </a:endParaRPr>
          </a:p>
        </p:txBody>
      </p:sp>
      <p:sp>
        <p:nvSpPr>
          <p:cNvPr id="468" name="Google Shape;468;p46"/>
          <p:cNvSpPr txBox="1"/>
          <p:nvPr/>
        </p:nvSpPr>
        <p:spPr>
          <a:xfrm>
            <a:off x="1974875" y="2170806"/>
            <a:ext cx="3703200" cy="12822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2800">
                <a:solidFill>
                  <a:schemeClr val="dk1"/>
                </a:solidFill>
                <a:latin typeface="Work Sans"/>
                <a:ea typeface="Work Sans"/>
                <a:cs typeface="Work Sans"/>
                <a:sym typeface="Work Sans"/>
              </a:rPr>
              <a:t>Mercury is the closest planet from the Sun</a:t>
            </a:r>
            <a:endParaRPr sz="2800">
              <a:solidFill>
                <a:schemeClr val="dk1"/>
              </a:solidFill>
              <a:latin typeface="Work Sans"/>
              <a:ea typeface="Work Sans"/>
              <a:cs typeface="Work Sans"/>
              <a:sym typeface="Work Sans"/>
            </a:endParaRPr>
          </a:p>
        </p:txBody>
      </p:sp>
      <p:sp>
        <p:nvSpPr>
          <p:cNvPr id="469" name="Google Shape;469;p46"/>
          <p:cNvSpPr txBox="1"/>
          <p:nvPr/>
        </p:nvSpPr>
        <p:spPr>
          <a:xfrm>
            <a:off x="1976075" y="3452975"/>
            <a:ext cx="3700800" cy="954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1992</a:t>
            </a:r>
            <a:endParaRPr sz="4000">
              <a:solidFill>
                <a:schemeClr val="dk1"/>
              </a:solidFill>
              <a:latin typeface="Chelsea Market"/>
              <a:ea typeface="Chelsea Market"/>
              <a:cs typeface="Chelsea Market"/>
              <a:sym typeface="Chelsea Market"/>
            </a:endParaRPr>
          </a:p>
        </p:txBody>
      </p:sp>
      <p:sp>
        <p:nvSpPr>
          <p:cNvPr id="470" name="Google Shape;470;p46"/>
          <p:cNvSpPr txBox="1"/>
          <p:nvPr/>
        </p:nvSpPr>
        <p:spPr>
          <a:xfrm>
            <a:off x="8938450" y="3452975"/>
            <a:ext cx="3700800" cy="954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2000</a:t>
            </a:r>
            <a:endParaRPr sz="4000">
              <a:solidFill>
                <a:schemeClr val="dk1"/>
              </a:solidFill>
              <a:latin typeface="Chelsea Market"/>
              <a:ea typeface="Chelsea Market"/>
              <a:cs typeface="Chelsea Market"/>
              <a:sym typeface="Chelsea Market"/>
            </a:endParaRPr>
          </a:p>
        </p:txBody>
      </p:sp>
      <p:sp>
        <p:nvSpPr>
          <p:cNvPr id="471" name="Google Shape;471;p46"/>
          <p:cNvSpPr txBox="1"/>
          <p:nvPr/>
        </p:nvSpPr>
        <p:spPr>
          <a:xfrm>
            <a:off x="5552263" y="6917500"/>
            <a:ext cx="3700800" cy="954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1996</a:t>
            </a:r>
            <a:endParaRPr sz="4000">
              <a:solidFill>
                <a:schemeClr val="dk1"/>
              </a:solidFill>
              <a:latin typeface="Chelsea Market"/>
              <a:ea typeface="Chelsea Market"/>
              <a:cs typeface="Chelsea Market"/>
              <a:sym typeface="Chelsea Market"/>
            </a:endParaRPr>
          </a:p>
        </p:txBody>
      </p:sp>
      <p:sp>
        <p:nvSpPr>
          <p:cNvPr id="472" name="Google Shape;472;p46"/>
          <p:cNvSpPr txBox="1"/>
          <p:nvPr/>
        </p:nvSpPr>
        <p:spPr>
          <a:xfrm>
            <a:off x="12749013" y="6917500"/>
            <a:ext cx="3700800" cy="954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2006</a:t>
            </a:r>
            <a:endParaRPr sz="4000">
              <a:solidFill>
                <a:schemeClr val="dk1"/>
              </a:solidFill>
              <a:latin typeface="Chelsea Market"/>
              <a:ea typeface="Chelsea Market"/>
              <a:cs typeface="Chelsea Market"/>
              <a:sym typeface="Chelsea Marke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4294967295" type="ctrTitle"/>
          </p:nvPr>
        </p:nvSpPr>
        <p:spPr>
          <a:xfrm>
            <a:off x="366300" y="186750"/>
            <a:ext cx="10137600" cy="377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11000">
                <a:solidFill>
                  <a:srgbClr val="FF6B65"/>
                </a:solidFill>
              </a:rPr>
              <a:t>    IMPORT</a:t>
            </a:r>
            <a:r>
              <a:rPr lang="en" sz="11000">
                <a:solidFill>
                  <a:srgbClr val="3D85C6"/>
                </a:solidFill>
              </a:rPr>
              <a:t> </a:t>
            </a:r>
            <a:endParaRPr sz="11000">
              <a:solidFill>
                <a:srgbClr val="3D85C6"/>
              </a:solidFill>
            </a:endParaRPr>
          </a:p>
          <a:p>
            <a:pPr indent="0" lvl="0" marL="0" rtl="0" algn="l">
              <a:spcBef>
                <a:spcPts val="0"/>
              </a:spcBef>
              <a:spcAft>
                <a:spcPts val="0"/>
              </a:spcAft>
              <a:buNone/>
            </a:pPr>
            <a:r>
              <a:rPr lang="en" sz="11000">
                <a:solidFill>
                  <a:srgbClr val="3D85C6"/>
                </a:solidFill>
              </a:rPr>
              <a:t> PASCAL VOC</a:t>
            </a:r>
            <a:endParaRPr sz="11000">
              <a:solidFill>
                <a:srgbClr val="3D85C6"/>
              </a:solidFill>
              <a:latin typeface="Chelsea Market"/>
              <a:ea typeface="Chelsea Market"/>
              <a:cs typeface="Chelsea Market"/>
              <a:sym typeface="Chelsea Market"/>
            </a:endParaRPr>
          </a:p>
        </p:txBody>
      </p:sp>
      <p:sp>
        <p:nvSpPr>
          <p:cNvPr id="200" name="Google Shape;200;p29"/>
          <p:cNvSpPr txBox="1"/>
          <p:nvPr>
            <p:ph idx="4294967295" type="subTitle"/>
          </p:nvPr>
        </p:nvSpPr>
        <p:spPr>
          <a:xfrm>
            <a:off x="975900" y="3859800"/>
            <a:ext cx="6837000" cy="25674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b="1" lang="en" sz="4000">
                <a:solidFill>
                  <a:schemeClr val="dk2"/>
                </a:solidFill>
              </a:rPr>
              <a:t>Import original and custom</a:t>
            </a:r>
            <a:r>
              <a:rPr b="1" lang="en" sz="4000"/>
              <a:t> </a:t>
            </a:r>
            <a:r>
              <a:rPr b="1" lang="en" sz="4000">
                <a:solidFill>
                  <a:srgbClr val="6D9EEB"/>
                </a:solidFill>
              </a:rPr>
              <a:t>Pascal VOC</a:t>
            </a:r>
            <a:r>
              <a:rPr b="1" lang="en" sz="4000"/>
              <a:t> </a:t>
            </a:r>
            <a:r>
              <a:rPr b="1" lang="en" sz="4000">
                <a:solidFill>
                  <a:schemeClr val="dk2"/>
                </a:solidFill>
              </a:rPr>
              <a:t>datasets to</a:t>
            </a:r>
            <a:r>
              <a:rPr b="1" lang="en" sz="4000"/>
              <a:t> </a:t>
            </a:r>
            <a:r>
              <a:rPr b="1" lang="en" sz="4000">
                <a:solidFill>
                  <a:srgbClr val="C27BA0"/>
                </a:solidFill>
              </a:rPr>
              <a:t>Supervisely</a:t>
            </a:r>
            <a:endParaRPr b="1" sz="4000">
              <a:solidFill>
                <a:srgbClr val="C27BA0"/>
              </a:solidFill>
            </a:endParaRPr>
          </a:p>
        </p:txBody>
      </p:sp>
      <p:pic>
        <p:nvPicPr>
          <p:cNvPr id="201" name="Google Shape;201;p29"/>
          <p:cNvPicPr preferRelativeResize="0"/>
          <p:nvPr/>
        </p:nvPicPr>
        <p:blipFill>
          <a:blip r:embed="rId3">
            <a:alphaModFix/>
          </a:blip>
          <a:stretch>
            <a:fillRect/>
          </a:stretch>
        </p:blipFill>
        <p:spPr>
          <a:xfrm>
            <a:off x="7437499" y="3959550"/>
            <a:ext cx="2722800" cy="2655600"/>
          </a:xfrm>
          <a:prstGeom prst="roundRect">
            <a:avLst>
              <a:gd fmla="val 16667" name="adj"/>
            </a:avLst>
          </a:prstGeom>
          <a:noFill/>
          <a:ln cap="flat" cmpd="sng" w="28575">
            <a:solidFill>
              <a:schemeClr val="dk2"/>
            </a:solidFill>
            <a:prstDash val="solid"/>
            <a:round/>
            <a:headEnd len="sm" w="sm" type="none"/>
            <a:tailEnd len="sm" w="sm" type="none"/>
          </a:ln>
        </p:spPr>
      </p:pic>
      <p:pic>
        <p:nvPicPr>
          <p:cNvPr id="202" name="Google Shape;202;p29"/>
          <p:cNvPicPr preferRelativeResize="0"/>
          <p:nvPr/>
        </p:nvPicPr>
        <p:blipFill>
          <a:blip r:embed="rId4">
            <a:alphaModFix/>
          </a:blip>
          <a:stretch>
            <a:fillRect/>
          </a:stretch>
        </p:blipFill>
        <p:spPr>
          <a:xfrm>
            <a:off x="11036546" y="4232350"/>
            <a:ext cx="2887200" cy="2815800"/>
          </a:xfrm>
          <a:prstGeom prst="roundRect">
            <a:avLst>
              <a:gd fmla="val 16667" name="adj"/>
            </a:avLst>
          </a:prstGeom>
          <a:noFill/>
          <a:ln cap="flat" cmpd="sng" w="28575">
            <a:solidFill>
              <a:schemeClr val="dk2"/>
            </a:solidFill>
            <a:prstDash val="solid"/>
            <a:round/>
            <a:headEnd len="sm" w="sm" type="none"/>
            <a:tailEnd len="sm" w="sm" type="none"/>
          </a:ln>
        </p:spPr>
      </p:pic>
      <p:pic>
        <p:nvPicPr>
          <p:cNvPr id="203" name="Google Shape;203;p29"/>
          <p:cNvPicPr preferRelativeResize="0"/>
          <p:nvPr/>
        </p:nvPicPr>
        <p:blipFill>
          <a:blip r:embed="rId5">
            <a:alphaModFix/>
          </a:blip>
          <a:stretch>
            <a:fillRect/>
          </a:stretch>
        </p:blipFill>
        <p:spPr>
          <a:xfrm>
            <a:off x="11036525" y="977000"/>
            <a:ext cx="2887200" cy="2815800"/>
          </a:xfrm>
          <a:prstGeom prst="roundRect">
            <a:avLst>
              <a:gd fmla="val 16667" name="adj"/>
            </a:avLst>
          </a:prstGeom>
          <a:noFill/>
          <a:ln cap="flat" cmpd="sng" w="28575">
            <a:solidFill>
              <a:schemeClr val="dk2"/>
            </a:solidFill>
            <a:prstDash val="solid"/>
            <a:round/>
            <a:headEnd len="sm" w="sm" type="none"/>
            <a:tailEnd len="sm" w="sm" type="none"/>
          </a:ln>
        </p:spPr>
      </p:pic>
      <p:pic>
        <p:nvPicPr>
          <p:cNvPr id="204" name="Google Shape;204;p29"/>
          <p:cNvPicPr preferRelativeResize="0"/>
          <p:nvPr/>
        </p:nvPicPr>
        <p:blipFill>
          <a:blip r:embed="rId6">
            <a:alphaModFix/>
          </a:blip>
          <a:stretch>
            <a:fillRect/>
          </a:stretch>
        </p:blipFill>
        <p:spPr>
          <a:xfrm>
            <a:off x="14456350" y="382850"/>
            <a:ext cx="3041400" cy="2966400"/>
          </a:xfrm>
          <a:prstGeom prst="roundRect">
            <a:avLst>
              <a:gd fmla="val 16667" name="adj"/>
            </a:avLst>
          </a:prstGeom>
          <a:noFill/>
          <a:ln cap="flat" cmpd="sng" w="28575">
            <a:solidFill>
              <a:schemeClr val="dk2"/>
            </a:solidFill>
            <a:prstDash val="solid"/>
            <a:round/>
            <a:headEnd len="sm" w="sm" type="none"/>
            <a:tailEnd len="sm" w="sm" type="none"/>
          </a:ln>
        </p:spPr>
      </p:pic>
      <p:pic>
        <p:nvPicPr>
          <p:cNvPr id="205" name="Google Shape;205;p29"/>
          <p:cNvPicPr preferRelativeResize="0"/>
          <p:nvPr/>
        </p:nvPicPr>
        <p:blipFill>
          <a:blip r:embed="rId7">
            <a:alphaModFix/>
          </a:blip>
          <a:stretch>
            <a:fillRect/>
          </a:stretch>
        </p:blipFill>
        <p:spPr>
          <a:xfrm>
            <a:off x="14533450" y="3959550"/>
            <a:ext cx="2887200" cy="28164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KEY ACTION ITEMS</a:t>
            </a:r>
            <a:endParaRPr/>
          </a:p>
        </p:txBody>
      </p:sp>
      <p:graphicFrame>
        <p:nvGraphicFramePr>
          <p:cNvPr id="478" name="Google Shape;478;p47"/>
          <p:cNvGraphicFramePr/>
          <p:nvPr/>
        </p:nvGraphicFramePr>
        <p:xfrm>
          <a:off x="1440000" y="2791800"/>
          <a:ext cx="3000000" cy="3000000"/>
        </p:xfrm>
        <a:graphic>
          <a:graphicData uri="http://schemas.openxmlformats.org/drawingml/2006/table">
            <a:tbl>
              <a:tblPr>
                <a:noFill/>
                <a:tableStyleId>{578A383B-9580-4DC6-8C06-5CEF891574A9}</a:tableStyleId>
              </a:tblPr>
              <a:tblGrid>
                <a:gridCol w="2568000"/>
                <a:gridCol w="2568000"/>
                <a:gridCol w="2568000"/>
                <a:gridCol w="2568000"/>
                <a:gridCol w="2568000"/>
                <a:gridCol w="2568000"/>
              </a:tblGrid>
              <a:tr h="1092500">
                <a:tc gridSpan="2">
                  <a:txBody>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First step</a:t>
                      </a:r>
                      <a:endParaRPr sz="4000">
                        <a:solidFill>
                          <a:schemeClr val="dk1"/>
                        </a:solidFill>
                        <a:latin typeface="Chelsea Market"/>
                        <a:ea typeface="Chelsea Market"/>
                        <a:cs typeface="Chelsea Market"/>
                        <a:sym typeface="Chelsea Market"/>
                      </a:endParaRPr>
                    </a:p>
                  </a:txBody>
                  <a:tcPr marT="182850" marB="182850" marR="182850" marL="182850" anchor="ctr">
                    <a:lnL cap="flat" cmpd="sng" w="9525">
                      <a:solidFill>
                        <a:schemeClr val="dk1">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Second step</a:t>
                      </a:r>
                      <a:endParaRPr sz="4000">
                        <a:solidFill>
                          <a:schemeClr val="dk1"/>
                        </a:solidFill>
                        <a:latin typeface="Chelsea Market"/>
                        <a:ea typeface="Chelsea Market"/>
                        <a:cs typeface="Chelsea Market"/>
                        <a:sym typeface="Chelsea Market"/>
                      </a:endParaRPr>
                    </a:p>
                  </a:txBody>
                  <a:tcPr marT="182850" marB="182850" marR="182850" marL="1828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Third step</a:t>
                      </a:r>
                      <a:endParaRPr sz="4000">
                        <a:solidFill>
                          <a:schemeClr val="dk1"/>
                        </a:solidFill>
                        <a:latin typeface="Chelsea Market"/>
                        <a:ea typeface="Chelsea Market"/>
                        <a:cs typeface="Chelsea Market"/>
                        <a:sym typeface="Chelsea Market"/>
                      </a:endParaRPr>
                    </a:p>
                  </a:txBody>
                  <a:tcPr marT="182850" marB="182850" marR="182850" marL="182850" anchor="ctr">
                    <a:lnL cap="flat" cmpd="sng" w="9525">
                      <a:solidFill>
                        <a:schemeClr val="lt2"/>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hMerge="1"/>
              </a:tr>
              <a:tr h="898800">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Monday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Tuesday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Wednesday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Thursday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Friday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chemeClr val="dk1"/>
                          </a:solidFill>
                          <a:latin typeface="Work Sans"/>
                          <a:ea typeface="Work Sans"/>
                          <a:cs typeface="Work Sans"/>
                          <a:sym typeface="Work Sans"/>
                        </a:rPr>
                        <a:t>Saturday</a:t>
                      </a:r>
                      <a:endParaRPr b="1"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r>
              <a:tr h="3135050">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Mercury is the smallest planet in the Solar System</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Saturn is composed of hydrogen and also helium</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Neptune is the farthest planet from the Sun. It’s an ice giant!</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Despite being red, Mars is actually a cold place</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Jupiter is </a:t>
                      </a:r>
                      <a:r>
                        <a:rPr lang="en" sz="2800">
                          <a:solidFill>
                            <a:schemeClr val="dk1"/>
                          </a:solidFill>
                          <a:latin typeface="Work Sans"/>
                          <a:ea typeface="Work Sans"/>
                          <a:cs typeface="Work Sans"/>
                          <a:sym typeface="Work Sans"/>
                        </a:rPr>
                        <a:t>a gas giant and the biggest planet</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Venus is the second planet from the Sun. It’s terribly hot!</a:t>
                      </a:r>
                      <a:endParaRPr sz="2800">
                        <a:solidFill>
                          <a:schemeClr val="dk1"/>
                        </a:solidFill>
                        <a:latin typeface="Work Sans"/>
                        <a:ea typeface="Work Sans"/>
                        <a:cs typeface="Work Sans"/>
                        <a:sym typeface="Work Sans"/>
                      </a:endParaRPr>
                    </a:p>
                  </a:txBody>
                  <a:tcPr marT="182850" marB="182850" marR="182850" marL="18285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8"/>
          <p:cNvSpPr/>
          <p:nvPr/>
        </p:nvSpPr>
        <p:spPr>
          <a:xfrm>
            <a:off x="5969175" y="2526200"/>
            <a:ext cx="11196537" cy="2864106"/>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48"/>
          <p:cNvSpPr/>
          <p:nvPr/>
        </p:nvSpPr>
        <p:spPr>
          <a:xfrm flipH="1">
            <a:off x="8887100" y="4900850"/>
            <a:ext cx="8490256" cy="2738822"/>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85" name="Google Shape;485;p48"/>
          <p:cNvPicPr preferRelativeResize="0"/>
          <p:nvPr/>
        </p:nvPicPr>
        <p:blipFill rotWithShape="1">
          <a:blip r:embed="rId3">
            <a:alphaModFix/>
          </a:blip>
          <a:srcRect b="0" l="0" r="0" t="0"/>
          <a:stretch/>
        </p:blipFill>
        <p:spPr>
          <a:xfrm flipH="1">
            <a:off x="180599" y="1171300"/>
            <a:ext cx="6679051" cy="7677502"/>
          </a:xfrm>
          <a:prstGeom prst="rect">
            <a:avLst/>
          </a:prstGeom>
          <a:noFill/>
          <a:ln>
            <a:noFill/>
          </a:ln>
        </p:spPr>
      </p:pic>
      <p:sp>
        <p:nvSpPr>
          <p:cNvPr id="486" name="Google Shape;486;p48"/>
          <p:cNvSpPr txBox="1"/>
          <p:nvPr>
            <p:ph type="title"/>
          </p:nvPr>
        </p:nvSpPr>
        <p:spPr>
          <a:xfrm>
            <a:off x="6273050" y="1440000"/>
            <a:ext cx="10588800" cy="7408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AWESOME WORDS</a:t>
            </a:r>
            <a:endParaRPr/>
          </a:p>
        </p:txBody>
      </p:sp>
      <p:pic>
        <p:nvPicPr>
          <p:cNvPr id="487" name="Google Shape;487;p48"/>
          <p:cNvPicPr preferRelativeResize="0"/>
          <p:nvPr/>
        </p:nvPicPr>
        <p:blipFill rotWithShape="1">
          <a:blip r:embed="rId4">
            <a:alphaModFix/>
          </a:blip>
          <a:srcRect b="0" l="0" r="0" t="0"/>
          <a:stretch/>
        </p:blipFill>
        <p:spPr>
          <a:xfrm flipH="1">
            <a:off x="2870350" y="4386895"/>
            <a:ext cx="5421450" cy="5508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pSp>
        <p:nvGrpSpPr>
          <p:cNvPr id="492" name="Google Shape;492;p49"/>
          <p:cNvGrpSpPr/>
          <p:nvPr/>
        </p:nvGrpSpPr>
        <p:grpSpPr>
          <a:xfrm>
            <a:off x="7186082" y="2858060"/>
            <a:ext cx="9125514" cy="6000722"/>
            <a:chOff x="-4426654" y="-366891"/>
            <a:chExt cx="12351806" cy="8122255"/>
          </a:xfrm>
        </p:grpSpPr>
        <p:sp>
          <p:nvSpPr>
            <p:cNvPr id="493" name="Google Shape;493;p49"/>
            <p:cNvSpPr/>
            <p:nvPr/>
          </p:nvSpPr>
          <p:spPr>
            <a:xfrm>
              <a:off x="-4426654" y="330701"/>
              <a:ext cx="4588238" cy="7424663"/>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4" name="Google Shape;494;p49"/>
            <p:cNvSpPr/>
            <p:nvPr/>
          </p:nvSpPr>
          <p:spPr>
            <a:xfrm>
              <a:off x="-648739" y="-366891"/>
              <a:ext cx="1800046" cy="2050545"/>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 name="Google Shape;495;p49"/>
            <p:cNvSpPr/>
            <p:nvPr/>
          </p:nvSpPr>
          <p:spPr>
            <a:xfrm>
              <a:off x="719641" y="91540"/>
              <a:ext cx="7193899" cy="6202036"/>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6" name="Google Shape;496;p49"/>
            <p:cNvSpPr/>
            <p:nvPr/>
          </p:nvSpPr>
          <p:spPr>
            <a:xfrm>
              <a:off x="6035413" y="4661470"/>
              <a:ext cx="606977" cy="335415"/>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 name="Google Shape;497;p49"/>
            <p:cNvSpPr/>
            <p:nvPr/>
          </p:nvSpPr>
          <p:spPr>
            <a:xfrm>
              <a:off x="5601765" y="4627796"/>
              <a:ext cx="988899" cy="71308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 name="Google Shape;498;p49"/>
            <p:cNvSpPr/>
            <p:nvPr/>
          </p:nvSpPr>
          <p:spPr>
            <a:xfrm>
              <a:off x="6217855" y="5352037"/>
              <a:ext cx="1707298" cy="1435691"/>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612C28">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9" name="Google Shape;499;p49"/>
          <p:cNvSpPr txBox="1"/>
          <p:nvPr/>
        </p:nvSpPr>
        <p:spPr>
          <a:xfrm>
            <a:off x="2506816" y="3911398"/>
            <a:ext cx="4117800" cy="652800"/>
          </a:xfrm>
          <a:prstGeom prst="rect">
            <a:avLst/>
          </a:prstGeom>
          <a:noFill/>
          <a:ln>
            <a:noFill/>
          </a:ln>
        </p:spPr>
        <p:txBody>
          <a:bodyPr anchorCtr="0" anchor="t" bIns="0" lIns="0" spcFirstLastPara="1" rIns="0" wrap="square" tIns="13400">
            <a:noAutofit/>
          </a:bodyPr>
          <a:lstStyle/>
          <a:p>
            <a:pPr indent="0" lvl="0" marL="0" marR="0" rtl="0" algn="l">
              <a:lnSpc>
                <a:spcPct val="100000"/>
              </a:lnSpc>
              <a:spcBef>
                <a:spcPts val="0"/>
              </a:spcBef>
              <a:spcAft>
                <a:spcPts val="0"/>
              </a:spcAft>
              <a:buNone/>
            </a:pPr>
            <a:r>
              <a:rPr lang="en" sz="2800">
                <a:solidFill>
                  <a:schemeClr val="dk1"/>
                </a:solidFill>
                <a:latin typeface="Work Sans"/>
                <a:ea typeface="Work Sans"/>
                <a:cs typeface="Work Sans"/>
                <a:sym typeface="Work Sans"/>
              </a:rPr>
              <a:t>Despite being red, Mars is a cold place. It’s full of iron oxide dust</a:t>
            </a:r>
            <a:endParaRPr sz="2800">
              <a:solidFill>
                <a:schemeClr val="dk1"/>
              </a:solidFill>
              <a:latin typeface="Work Sans"/>
              <a:ea typeface="Work Sans"/>
              <a:cs typeface="Work Sans"/>
              <a:sym typeface="Work Sans"/>
            </a:endParaRPr>
          </a:p>
        </p:txBody>
      </p:sp>
      <p:sp>
        <p:nvSpPr>
          <p:cNvPr id="500" name="Google Shape;500;p49"/>
          <p:cNvSpPr txBox="1"/>
          <p:nvPr/>
        </p:nvSpPr>
        <p:spPr>
          <a:xfrm>
            <a:off x="2506799" y="3303400"/>
            <a:ext cx="2653800" cy="3420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Mars</a:t>
            </a:r>
            <a:endParaRPr sz="4000">
              <a:solidFill>
                <a:schemeClr val="dk1"/>
              </a:solidFill>
              <a:latin typeface="Chelsea Market"/>
              <a:ea typeface="Chelsea Market"/>
              <a:cs typeface="Chelsea Market"/>
              <a:sym typeface="Chelsea Market"/>
            </a:endParaRPr>
          </a:p>
        </p:txBody>
      </p:sp>
      <p:sp>
        <p:nvSpPr>
          <p:cNvPr id="501" name="Google Shape;501;p49"/>
          <p:cNvSpPr txBox="1"/>
          <p:nvPr/>
        </p:nvSpPr>
        <p:spPr>
          <a:xfrm>
            <a:off x="2506816" y="6775452"/>
            <a:ext cx="4117800" cy="654000"/>
          </a:xfrm>
          <a:prstGeom prst="rect">
            <a:avLst/>
          </a:prstGeom>
          <a:noFill/>
          <a:ln>
            <a:noFill/>
          </a:ln>
        </p:spPr>
        <p:txBody>
          <a:bodyPr anchorCtr="0" anchor="t" bIns="0" lIns="0" spcFirstLastPara="1" rIns="0" wrap="square" tIns="13400">
            <a:noAutofit/>
          </a:bodyPr>
          <a:lstStyle/>
          <a:p>
            <a:pPr indent="0" lvl="0" marL="0" marR="0" rtl="0" algn="l">
              <a:lnSpc>
                <a:spcPct val="100000"/>
              </a:lnSpc>
              <a:spcBef>
                <a:spcPts val="0"/>
              </a:spcBef>
              <a:spcAft>
                <a:spcPts val="0"/>
              </a:spcAft>
              <a:buNone/>
            </a:pPr>
            <a:r>
              <a:rPr lang="en" sz="2800">
                <a:solidFill>
                  <a:schemeClr val="dk1"/>
                </a:solidFill>
                <a:latin typeface="Work Sans"/>
                <a:ea typeface="Work Sans"/>
                <a:cs typeface="Work Sans"/>
                <a:sym typeface="Work Sans"/>
              </a:rPr>
              <a:t>Mercury is the closest planet to the Sun and the smallest one</a:t>
            </a:r>
            <a:endParaRPr sz="2800">
              <a:solidFill>
                <a:schemeClr val="dk1"/>
              </a:solidFill>
              <a:latin typeface="Work Sans"/>
              <a:ea typeface="Work Sans"/>
              <a:cs typeface="Work Sans"/>
              <a:sym typeface="Work Sans"/>
            </a:endParaRPr>
          </a:p>
        </p:txBody>
      </p:sp>
      <p:sp>
        <p:nvSpPr>
          <p:cNvPr id="502" name="Google Shape;502;p49"/>
          <p:cNvSpPr txBox="1"/>
          <p:nvPr/>
        </p:nvSpPr>
        <p:spPr>
          <a:xfrm>
            <a:off x="2506799" y="6170988"/>
            <a:ext cx="2653800" cy="3420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Mercury</a:t>
            </a:r>
            <a:endParaRPr sz="4000">
              <a:solidFill>
                <a:schemeClr val="dk1"/>
              </a:solidFill>
              <a:latin typeface="Chelsea Market"/>
              <a:ea typeface="Chelsea Market"/>
              <a:cs typeface="Chelsea Market"/>
              <a:sym typeface="Chelsea Market"/>
            </a:endParaRPr>
          </a:p>
        </p:txBody>
      </p:sp>
      <p:sp>
        <p:nvSpPr>
          <p:cNvPr id="503" name="Google Shape;503;p49"/>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LOCATION</a:t>
            </a:r>
            <a:endParaRPr/>
          </a:p>
        </p:txBody>
      </p:sp>
      <p:sp>
        <p:nvSpPr>
          <p:cNvPr id="504" name="Google Shape;504;p49"/>
          <p:cNvSpPr/>
          <p:nvPr/>
        </p:nvSpPr>
        <p:spPr>
          <a:xfrm rot="-9542061">
            <a:off x="1414144" y="3372931"/>
            <a:ext cx="987529" cy="104932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49"/>
          <p:cNvSpPr/>
          <p:nvPr/>
        </p:nvSpPr>
        <p:spPr>
          <a:xfrm>
            <a:off x="1414153" y="6171000"/>
            <a:ext cx="987494" cy="1049323"/>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49"/>
          <p:cNvSpPr/>
          <p:nvPr/>
        </p:nvSpPr>
        <p:spPr>
          <a:xfrm>
            <a:off x="8190948" y="4564210"/>
            <a:ext cx="564185" cy="599510"/>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49"/>
          <p:cNvSpPr/>
          <p:nvPr/>
        </p:nvSpPr>
        <p:spPr>
          <a:xfrm rot="9672174">
            <a:off x="12852824" y="4722729"/>
            <a:ext cx="564113" cy="59955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49"/>
          <p:cNvSpPr/>
          <p:nvPr/>
        </p:nvSpPr>
        <p:spPr>
          <a:xfrm rot="9672174">
            <a:off x="15461324" y="7295204"/>
            <a:ext cx="564113" cy="59955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49"/>
          <p:cNvSpPr/>
          <p:nvPr/>
        </p:nvSpPr>
        <p:spPr>
          <a:xfrm rot="-9541978">
            <a:off x="14057834" y="4484534"/>
            <a:ext cx="563019" cy="598256"/>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49"/>
          <p:cNvSpPr/>
          <p:nvPr/>
        </p:nvSpPr>
        <p:spPr>
          <a:xfrm rot="-1015858">
            <a:off x="12067950" y="6179516"/>
            <a:ext cx="563050" cy="598243"/>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p:nvPr/>
        </p:nvSpPr>
        <p:spPr>
          <a:xfrm flipH="1">
            <a:off x="1370863" y="6998075"/>
            <a:ext cx="15657458" cy="421828"/>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50"/>
          <p:cNvSpPr/>
          <p:nvPr/>
        </p:nvSpPr>
        <p:spPr>
          <a:xfrm>
            <a:off x="1370863" y="6337850"/>
            <a:ext cx="15657458" cy="421828"/>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50"/>
          <p:cNvSpPr/>
          <p:nvPr/>
        </p:nvSpPr>
        <p:spPr>
          <a:xfrm flipH="1">
            <a:off x="1370863" y="5619775"/>
            <a:ext cx="15657458" cy="421828"/>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50"/>
          <p:cNvSpPr/>
          <p:nvPr/>
        </p:nvSpPr>
        <p:spPr>
          <a:xfrm>
            <a:off x="1370863" y="4959550"/>
            <a:ext cx="15657458" cy="421828"/>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50"/>
          <p:cNvSpPr/>
          <p:nvPr/>
        </p:nvSpPr>
        <p:spPr>
          <a:xfrm flipH="1" rot="4370188">
            <a:off x="1753176" y="8498648"/>
            <a:ext cx="743469" cy="79078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50"/>
          <p:cNvSpPr/>
          <p:nvPr/>
        </p:nvSpPr>
        <p:spPr>
          <a:xfrm flipH="1" rot="4068705">
            <a:off x="5628950" y="8498504"/>
            <a:ext cx="743549" cy="790866"/>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50"/>
          <p:cNvSpPr/>
          <p:nvPr/>
        </p:nvSpPr>
        <p:spPr>
          <a:xfrm flipH="1" rot="-5400000">
            <a:off x="9504817" y="8498579"/>
            <a:ext cx="743507" cy="79082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50"/>
          <p:cNvSpPr/>
          <p:nvPr/>
        </p:nvSpPr>
        <p:spPr>
          <a:xfrm flipH="1" rot="10800000">
            <a:off x="13380650" y="8498579"/>
            <a:ext cx="743507" cy="790821"/>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50"/>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SCHEDULE</a:t>
            </a:r>
            <a:endParaRPr/>
          </a:p>
        </p:txBody>
      </p:sp>
      <p:sp>
        <p:nvSpPr>
          <p:cNvPr id="524" name="Google Shape;524;p50"/>
          <p:cNvSpPr txBox="1"/>
          <p:nvPr/>
        </p:nvSpPr>
        <p:spPr>
          <a:xfrm flipH="1">
            <a:off x="2131011"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MAY</a:t>
            </a:r>
            <a:endParaRPr sz="4000">
              <a:solidFill>
                <a:schemeClr val="dk1"/>
              </a:solidFill>
              <a:latin typeface="Chelsea Market"/>
              <a:ea typeface="Chelsea Market"/>
              <a:cs typeface="Chelsea Market"/>
              <a:sym typeface="Chelsea Market"/>
            </a:endParaRPr>
          </a:p>
        </p:txBody>
      </p:sp>
      <p:sp>
        <p:nvSpPr>
          <p:cNvPr id="525" name="Google Shape;525;p50"/>
          <p:cNvSpPr txBox="1"/>
          <p:nvPr/>
        </p:nvSpPr>
        <p:spPr>
          <a:xfrm flipH="1">
            <a:off x="4158074" y="4097159"/>
            <a:ext cx="17640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JUNE</a:t>
            </a:r>
            <a:endParaRPr sz="4000">
              <a:solidFill>
                <a:schemeClr val="dk1"/>
              </a:solidFill>
              <a:latin typeface="Chelsea Market"/>
              <a:ea typeface="Chelsea Market"/>
              <a:cs typeface="Chelsea Market"/>
              <a:sym typeface="Chelsea Market"/>
            </a:endParaRPr>
          </a:p>
        </p:txBody>
      </p:sp>
      <p:sp>
        <p:nvSpPr>
          <p:cNvPr id="526" name="Google Shape;526;p50"/>
          <p:cNvSpPr txBox="1"/>
          <p:nvPr/>
        </p:nvSpPr>
        <p:spPr>
          <a:xfrm flipH="1">
            <a:off x="6234937"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JULY</a:t>
            </a:r>
            <a:endParaRPr sz="4000">
              <a:solidFill>
                <a:schemeClr val="dk1"/>
              </a:solidFill>
              <a:latin typeface="Chelsea Market"/>
              <a:ea typeface="Chelsea Market"/>
              <a:cs typeface="Chelsea Market"/>
              <a:sym typeface="Chelsea Market"/>
            </a:endParaRPr>
          </a:p>
        </p:txBody>
      </p:sp>
      <p:sp>
        <p:nvSpPr>
          <p:cNvPr id="527" name="Google Shape;527;p50"/>
          <p:cNvSpPr txBox="1"/>
          <p:nvPr/>
        </p:nvSpPr>
        <p:spPr>
          <a:xfrm flipH="1">
            <a:off x="8286900"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AUG</a:t>
            </a:r>
            <a:endParaRPr sz="4000">
              <a:solidFill>
                <a:schemeClr val="dk1"/>
              </a:solidFill>
              <a:latin typeface="Chelsea Market"/>
              <a:ea typeface="Chelsea Market"/>
              <a:cs typeface="Chelsea Market"/>
              <a:sym typeface="Chelsea Market"/>
            </a:endParaRPr>
          </a:p>
        </p:txBody>
      </p:sp>
      <p:sp>
        <p:nvSpPr>
          <p:cNvPr id="528" name="Google Shape;528;p50"/>
          <p:cNvSpPr txBox="1"/>
          <p:nvPr/>
        </p:nvSpPr>
        <p:spPr>
          <a:xfrm flipH="1">
            <a:off x="10338863"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SEP</a:t>
            </a:r>
            <a:endParaRPr sz="4000">
              <a:solidFill>
                <a:schemeClr val="dk1"/>
              </a:solidFill>
              <a:latin typeface="Chelsea Market"/>
              <a:ea typeface="Chelsea Market"/>
              <a:cs typeface="Chelsea Market"/>
              <a:sym typeface="Chelsea Market"/>
            </a:endParaRPr>
          </a:p>
        </p:txBody>
      </p:sp>
      <p:sp>
        <p:nvSpPr>
          <p:cNvPr id="529" name="Google Shape;529;p50"/>
          <p:cNvSpPr txBox="1"/>
          <p:nvPr/>
        </p:nvSpPr>
        <p:spPr>
          <a:xfrm flipH="1">
            <a:off x="12390826"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OCT</a:t>
            </a:r>
            <a:endParaRPr sz="4000">
              <a:solidFill>
                <a:schemeClr val="dk1"/>
              </a:solidFill>
              <a:latin typeface="Chelsea Market"/>
              <a:ea typeface="Chelsea Market"/>
              <a:cs typeface="Chelsea Market"/>
              <a:sym typeface="Chelsea Market"/>
            </a:endParaRPr>
          </a:p>
        </p:txBody>
      </p:sp>
      <p:sp>
        <p:nvSpPr>
          <p:cNvPr id="530" name="Google Shape;530;p50"/>
          <p:cNvSpPr txBox="1"/>
          <p:nvPr/>
        </p:nvSpPr>
        <p:spPr>
          <a:xfrm flipH="1">
            <a:off x="14442789" y="4097159"/>
            <a:ext cx="1714200" cy="638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3200"/>
              </a:spcAft>
              <a:buNone/>
            </a:pPr>
            <a:r>
              <a:rPr lang="en" sz="4000">
                <a:solidFill>
                  <a:schemeClr val="dk1"/>
                </a:solidFill>
                <a:latin typeface="Chelsea Market"/>
                <a:ea typeface="Chelsea Market"/>
                <a:cs typeface="Chelsea Market"/>
                <a:sym typeface="Chelsea Market"/>
              </a:rPr>
              <a:t>NOV</a:t>
            </a:r>
            <a:endParaRPr sz="4000">
              <a:solidFill>
                <a:schemeClr val="dk1"/>
              </a:solidFill>
              <a:latin typeface="Chelsea Market"/>
              <a:ea typeface="Chelsea Market"/>
              <a:cs typeface="Chelsea Market"/>
              <a:sym typeface="Chelsea Market"/>
            </a:endParaRPr>
          </a:p>
        </p:txBody>
      </p:sp>
      <p:sp>
        <p:nvSpPr>
          <p:cNvPr id="531" name="Google Shape;531;p50"/>
          <p:cNvSpPr txBox="1"/>
          <p:nvPr/>
        </p:nvSpPr>
        <p:spPr>
          <a:xfrm flipH="1">
            <a:off x="2496651" y="8683089"/>
            <a:ext cx="2611200" cy="42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Strawberries</a:t>
            </a:r>
            <a:endParaRPr sz="2800">
              <a:solidFill>
                <a:schemeClr val="dk1"/>
              </a:solidFill>
              <a:latin typeface="Work Sans"/>
              <a:ea typeface="Work Sans"/>
              <a:cs typeface="Work Sans"/>
              <a:sym typeface="Work Sans"/>
            </a:endParaRPr>
          </a:p>
        </p:txBody>
      </p:sp>
      <p:sp>
        <p:nvSpPr>
          <p:cNvPr id="532" name="Google Shape;532;p50"/>
          <p:cNvSpPr txBox="1"/>
          <p:nvPr/>
        </p:nvSpPr>
        <p:spPr>
          <a:xfrm flipH="1">
            <a:off x="6372511" y="8683089"/>
            <a:ext cx="2615400" cy="42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Blueberries</a:t>
            </a:r>
            <a:endParaRPr sz="2800">
              <a:solidFill>
                <a:schemeClr val="dk1"/>
              </a:solidFill>
              <a:latin typeface="Work Sans"/>
              <a:ea typeface="Work Sans"/>
              <a:cs typeface="Work Sans"/>
              <a:sym typeface="Work Sans"/>
            </a:endParaRPr>
          </a:p>
        </p:txBody>
      </p:sp>
      <p:sp>
        <p:nvSpPr>
          <p:cNvPr id="533" name="Google Shape;533;p50"/>
          <p:cNvSpPr txBox="1"/>
          <p:nvPr/>
        </p:nvSpPr>
        <p:spPr>
          <a:xfrm flipH="1">
            <a:off x="10218506" y="8683089"/>
            <a:ext cx="2615400" cy="42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Peaches</a:t>
            </a:r>
            <a:endParaRPr sz="2800">
              <a:solidFill>
                <a:schemeClr val="dk1"/>
              </a:solidFill>
              <a:latin typeface="Work Sans"/>
              <a:ea typeface="Work Sans"/>
              <a:cs typeface="Work Sans"/>
              <a:sym typeface="Work Sans"/>
            </a:endParaRPr>
          </a:p>
        </p:txBody>
      </p:sp>
      <p:sp>
        <p:nvSpPr>
          <p:cNvPr id="534" name="Google Shape;534;p50"/>
          <p:cNvSpPr txBox="1"/>
          <p:nvPr/>
        </p:nvSpPr>
        <p:spPr>
          <a:xfrm flipH="1">
            <a:off x="14124150" y="8683089"/>
            <a:ext cx="2615400" cy="421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Apples</a:t>
            </a:r>
            <a:endParaRPr sz="2800">
              <a:solidFill>
                <a:schemeClr val="dk1"/>
              </a:solidFill>
              <a:latin typeface="Work Sans"/>
              <a:ea typeface="Work Sans"/>
              <a:cs typeface="Work Sans"/>
              <a:sym typeface="Work Sans"/>
            </a:endParaRPr>
          </a:p>
        </p:txBody>
      </p:sp>
      <p:grpSp>
        <p:nvGrpSpPr>
          <p:cNvPr id="535" name="Google Shape;535;p50"/>
          <p:cNvGrpSpPr/>
          <p:nvPr/>
        </p:nvGrpSpPr>
        <p:grpSpPr>
          <a:xfrm>
            <a:off x="2079861" y="5005959"/>
            <a:ext cx="7996250" cy="253200"/>
            <a:chOff x="1039930" y="2502979"/>
            <a:chExt cx="3998125" cy="126600"/>
          </a:xfrm>
        </p:grpSpPr>
        <p:sp>
          <p:nvSpPr>
            <p:cNvPr id="536" name="Google Shape;536;p50"/>
            <p:cNvSpPr/>
            <p:nvPr/>
          </p:nvSpPr>
          <p:spPr>
            <a:xfrm>
              <a:off x="1039930" y="2502979"/>
              <a:ext cx="932100" cy="126600"/>
            </a:xfrm>
            <a:prstGeom prst="roundRect">
              <a:avLst>
                <a:gd fmla="val 5000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50"/>
            <p:cNvSpPr/>
            <p:nvPr/>
          </p:nvSpPr>
          <p:spPr>
            <a:xfrm>
              <a:off x="2061939" y="2502979"/>
              <a:ext cx="932100" cy="126600"/>
            </a:xfrm>
            <a:prstGeom prst="roundRect">
              <a:avLst>
                <a:gd fmla="val 5000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50"/>
            <p:cNvSpPr/>
            <p:nvPr/>
          </p:nvSpPr>
          <p:spPr>
            <a:xfrm>
              <a:off x="3083947" y="2502979"/>
              <a:ext cx="932100" cy="126600"/>
            </a:xfrm>
            <a:prstGeom prst="roundRect">
              <a:avLst>
                <a:gd fmla="val 5000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50"/>
            <p:cNvSpPr/>
            <p:nvPr/>
          </p:nvSpPr>
          <p:spPr>
            <a:xfrm>
              <a:off x="4105955" y="2502979"/>
              <a:ext cx="932100" cy="126600"/>
            </a:xfrm>
            <a:prstGeom prst="roundRect">
              <a:avLst>
                <a:gd fmla="val 5000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 name="Google Shape;540;p50"/>
          <p:cNvGrpSpPr/>
          <p:nvPr/>
        </p:nvGrpSpPr>
        <p:grpSpPr>
          <a:xfrm>
            <a:off x="4129852" y="5704089"/>
            <a:ext cx="7996250" cy="253200"/>
            <a:chOff x="2064926" y="2852046"/>
            <a:chExt cx="3998125" cy="126600"/>
          </a:xfrm>
        </p:grpSpPr>
        <p:sp>
          <p:nvSpPr>
            <p:cNvPr id="541" name="Google Shape;541;p50"/>
            <p:cNvSpPr/>
            <p:nvPr/>
          </p:nvSpPr>
          <p:spPr>
            <a:xfrm>
              <a:off x="2064926" y="2852046"/>
              <a:ext cx="932100" cy="1266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50"/>
            <p:cNvSpPr/>
            <p:nvPr/>
          </p:nvSpPr>
          <p:spPr>
            <a:xfrm>
              <a:off x="3086934" y="2852046"/>
              <a:ext cx="932100" cy="1266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50"/>
            <p:cNvSpPr/>
            <p:nvPr/>
          </p:nvSpPr>
          <p:spPr>
            <a:xfrm>
              <a:off x="4108942" y="2852046"/>
              <a:ext cx="932100" cy="1266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50"/>
            <p:cNvSpPr/>
            <p:nvPr/>
          </p:nvSpPr>
          <p:spPr>
            <a:xfrm>
              <a:off x="5130951" y="2852046"/>
              <a:ext cx="932100" cy="1266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 name="Google Shape;545;p50"/>
          <p:cNvGrpSpPr/>
          <p:nvPr/>
        </p:nvGrpSpPr>
        <p:grpSpPr>
          <a:xfrm>
            <a:off x="6173868" y="6402225"/>
            <a:ext cx="7996250" cy="253200"/>
            <a:chOff x="3086934" y="3201113"/>
            <a:chExt cx="3998125" cy="126600"/>
          </a:xfrm>
        </p:grpSpPr>
        <p:sp>
          <p:nvSpPr>
            <p:cNvPr id="546" name="Google Shape;546;p50"/>
            <p:cNvSpPr/>
            <p:nvPr/>
          </p:nvSpPr>
          <p:spPr>
            <a:xfrm>
              <a:off x="3086934" y="3201113"/>
              <a:ext cx="932100" cy="1266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50"/>
            <p:cNvSpPr/>
            <p:nvPr/>
          </p:nvSpPr>
          <p:spPr>
            <a:xfrm>
              <a:off x="4108942" y="3201113"/>
              <a:ext cx="932100" cy="1266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50"/>
            <p:cNvSpPr/>
            <p:nvPr/>
          </p:nvSpPr>
          <p:spPr>
            <a:xfrm>
              <a:off x="5130951" y="3201113"/>
              <a:ext cx="932100" cy="1266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50"/>
            <p:cNvSpPr/>
            <p:nvPr/>
          </p:nvSpPr>
          <p:spPr>
            <a:xfrm>
              <a:off x="6152959" y="3201113"/>
              <a:ext cx="932100" cy="1266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 name="Google Shape;550;p50"/>
          <p:cNvGrpSpPr/>
          <p:nvPr/>
        </p:nvGrpSpPr>
        <p:grpSpPr>
          <a:xfrm>
            <a:off x="10261902" y="7081439"/>
            <a:ext cx="5952200" cy="255100"/>
            <a:chOff x="5130951" y="3550188"/>
            <a:chExt cx="2976100" cy="127550"/>
          </a:xfrm>
        </p:grpSpPr>
        <p:sp>
          <p:nvSpPr>
            <p:cNvPr id="551" name="Google Shape;551;p50"/>
            <p:cNvSpPr/>
            <p:nvPr/>
          </p:nvSpPr>
          <p:spPr>
            <a:xfrm>
              <a:off x="5130951" y="3550188"/>
              <a:ext cx="932100" cy="126600"/>
            </a:xfrm>
            <a:prstGeom prst="roundRect">
              <a:avLst>
                <a:gd fmla="val 50000"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50"/>
            <p:cNvSpPr/>
            <p:nvPr/>
          </p:nvSpPr>
          <p:spPr>
            <a:xfrm>
              <a:off x="6152959" y="3550188"/>
              <a:ext cx="932100" cy="126600"/>
            </a:xfrm>
            <a:prstGeom prst="roundRect">
              <a:avLst>
                <a:gd fmla="val 50000"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50"/>
            <p:cNvSpPr/>
            <p:nvPr/>
          </p:nvSpPr>
          <p:spPr>
            <a:xfrm>
              <a:off x="7174951" y="3551138"/>
              <a:ext cx="932100" cy="126600"/>
            </a:xfrm>
            <a:prstGeom prst="roundRect">
              <a:avLst>
                <a:gd fmla="val 50000"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2340850" y="2308203"/>
            <a:ext cx="6967800" cy="2188800"/>
          </a:xfrm>
          <a:prstGeom prst="rect">
            <a:avLst/>
          </a:prstGeom>
        </p:spPr>
        <p:txBody>
          <a:bodyPr anchorCtr="0" anchor="ctr" bIns="0" lIns="182850" spcFirstLastPara="1" rIns="0" wrap="square" tIns="0">
            <a:noAutofit/>
          </a:bodyPr>
          <a:lstStyle/>
          <a:p>
            <a:pPr indent="0" lvl="0" marL="0" rtl="0" algn="l">
              <a:spcBef>
                <a:spcPts val="0"/>
              </a:spcBef>
              <a:spcAft>
                <a:spcPts val="0"/>
              </a:spcAft>
              <a:buNone/>
            </a:pPr>
            <a:r>
              <a:rPr lang="en"/>
              <a:t>DESKTOP</a:t>
            </a:r>
            <a:endParaRPr/>
          </a:p>
          <a:p>
            <a:pPr indent="0" lvl="0" marL="0" rtl="0" algn="l">
              <a:spcBef>
                <a:spcPts val="0"/>
              </a:spcBef>
              <a:spcAft>
                <a:spcPts val="0"/>
              </a:spcAft>
              <a:buNone/>
            </a:pPr>
            <a:r>
              <a:rPr lang="en"/>
              <a:t>MOCKUP</a:t>
            </a:r>
            <a:endParaRPr/>
          </a:p>
        </p:txBody>
      </p:sp>
      <p:sp>
        <p:nvSpPr>
          <p:cNvPr id="559" name="Google Shape;559;p51"/>
          <p:cNvSpPr txBox="1"/>
          <p:nvPr>
            <p:ph idx="1" type="subTitle"/>
          </p:nvPr>
        </p:nvSpPr>
        <p:spPr>
          <a:xfrm>
            <a:off x="2356800" y="4707800"/>
            <a:ext cx="5851800" cy="4357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Clr>
                <a:schemeClr val="dk1"/>
              </a:buClr>
              <a:buSzPts val="2200"/>
              <a:buFont typeface="Arial"/>
              <a:buNone/>
            </a:pPr>
            <a:r>
              <a:rPr lang="en" sz="3200"/>
              <a:t>You can replace the image on the screen with your own work. Just delete this one, add yours and center it properly</a:t>
            </a:r>
            <a:endParaRPr sz="3200"/>
          </a:p>
        </p:txBody>
      </p:sp>
      <p:grpSp>
        <p:nvGrpSpPr>
          <p:cNvPr id="560" name="Google Shape;560;p51"/>
          <p:cNvGrpSpPr/>
          <p:nvPr/>
        </p:nvGrpSpPr>
        <p:grpSpPr>
          <a:xfrm>
            <a:off x="8939300" y="2169050"/>
            <a:ext cx="8012023" cy="6679743"/>
            <a:chOff x="4469650" y="1084525"/>
            <a:chExt cx="4006011" cy="3339872"/>
          </a:xfrm>
        </p:grpSpPr>
        <p:grpSp>
          <p:nvGrpSpPr>
            <p:cNvPr id="561" name="Google Shape;561;p51"/>
            <p:cNvGrpSpPr/>
            <p:nvPr/>
          </p:nvGrpSpPr>
          <p:grpSpPr>
            <a:xfrm>
              <a:off x="4469650" y="1084525"/>
              <a:ext cx="4006011" cy="3334797"/>
              <a:chOff x="4317250" y="932125"/>
              <a:chExt cx="4006011" cy="3334797"/>
            </a:xfrm>
          </p:grpSpPr>
          <p:sp>
            <p:nvSpPr>
              <p:cNvPr id="562" name="Google Shape;562;p51"/>
              <p:cNvSpPr/>
              <p:nvPr/>
            </p:nvSpPr>
            <p:spPr>
              <a:xfrm>
                <a:off x="5727457" y="3657425"/>
                <a:ext cx="1185598" cy="519636"/>
              </a:xfrm>
              <a:custGeom>
                <a:rect b="b" l="l" r="r" t="t"/>
                <a:pathLst>
                  <a:path extrusionOk="0" h="16183" w="36923">
                    <a:moveTo>
                      <a:pt x="3953" y="1"/>
                    </a:moveTo>
                    <a:lnTo>
                      <a:pt x="0" y="16182"/>
                    </a:lnTo>
                    <a:lnTo>
                      <a:pt x="36923" y="16182"/>
                    </a:lnTo>
                    <a:lnTo>
                      <a:pt x="34946" y="8086"/>
                    </a:lnTo>
                    <a:lnTo>
                      <a:pt x="32958"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63" name="Google Shape;563;p51"/>
              <p:cNvSpPr/>
              <p:nvPr/>
            </p:nvSpPr>
            <p:spPr>
              <a:xfrm>
                <a:off x="5592852" y="4167862"/>
                <a:ext cx="1454808" cy="99059"/>
              </a:xfrm>
              <a:custGeom>
                <a:rect b="b" l="l" r="r" t="t"/>
                <a:pathLst>
                  <a:path extrusionOk="0" h="3085" w="45307">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64" name="Google Shape;564;p51"/>
              <p:cNvSpPr/>
              <p:nvPr/>
            </p:nvSpPr>
            <p:spPr>
              <a:xfrm>
                <a:off x="4317250" y="3455189"/>
                <a:ext cx="4006011" cy="386155"/>
              </a:xfrm>
              <a:custGeom>
                <a:rect b="b" l="l" r="r" t="t"/>
                <a:pathLst>
                  <a:path extrusionOk="0" h="12026" w="124759">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65" name="Google Shape;565;p51"/>
              <p:cNvSpPr/>
              <p:nvPr/>
            </p:nvSpPr>
            <p:spPr>
              <a:xfrm>
                <a:off x="4317250" y="932125"/>
                <a:ext cx="4006011" cy="2523011"/>
              </a:xfrm>
              <a:custGeom>
                <a:rect b="b" l="l" r="r" t="t"/>
                <a:pathLst>
                  <a:path extrusionOk="0" h="78574" w="124759">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grpSp>
        <p:grpSp>
          <p:nvGrpSpPr>
            <p:cNvPr id="566" name="Google Shape;566;p51"/>
            <p:cNvGrpSpPr/>
            <p:nvPr/>
          </p:nvGrpSpPr>
          <p:grpSpPr>
            <a:xfrm>
              <a:off x="4469650" y="1089600"/>
              <a:ext cx="4006011" cy="3334797"/>
              <a:chOff x="4469650" y="1089600"/>
              <a:chExt cx="4006011" cy="3334797"/>
            </a:xfrm>
          </p:grpSpPr>
          <p:sp>
            <p:nvSpPr>
              <p:cNvPr id="567" name="Google Shape;567;p51"/>
              <p:cNvSpPr/>
              <p:nvPr/>
            </p:nvSpPr>
            <p:spPr>
              <a:xfrm>
                <a:off x="5879857" y="3814900"/>
                <a:ext cx="1185598" cy="519636"/>
              </a:xfrm>
              <a:custGeom>
                <a:rect b="b" l="l" r="r" t="t"/>
                <a:pathLst>
                  <a:path extrusionOk="0" h="16183" w="36923">
                    <a:moveTo>
                      <a:pt x="3953" y="1"/>
                    </a:moveTo>
                    <a:lnTo>
                      <a:pt x="0" y="16182"/>
                    </a:lnTo>
                    <a:lnTo>
                      <a:pt x="36923" y="16182"/>
                    </a:lnTo>
                    <a:lnTo>
                      <a:pt x="34946" y="8086"/>
                    </a:lnTo>
                    <a:lnTo>
                      <a:pt x="32958" y="1"/>
                    </a:lnTo>
                    <a:close/>
                  </a:path>
                </a:pathLst>
              </a:cu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68" name="Google Shape;568;p51"/>
              <p:cNvSpPr/>
              <p:nvPr/>
            </p:nvSpPr>
            <p:spPr>
              <a:xfrm>
                <a:off x="5745252" y="4325337"/>
                <a:ext cx="1454808" cy="99059"/>
              </a:xfrm>
              <a:custGeom>
                <a:rect b="b" l="l" r="r" t="t"/>
                <a:pathLst>
                  <a:path extrusionOk="0" h="3085" w="45307">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69" name="Google Shape;569;p51"/>
              <p:cNvSpPr/>
              <p:nvPr/>
            </p:nvSpPr>
            <p:spPr>
              <a:xfrm>
                <a:off x="4469650" y="3612664"/>
                <a:ext cx="4006011" cy="386155"/>
              </a:xfrm>
              <a:custGeom>
                <a:rect b="b" l="l" r="r" t="t"/>
                <a:pathLst>
                  <a:path extrusionOk="0" h="12026" w="124759">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sp>
            <p:nvSpPr>
              <p:cNvPr id="570" name="Google Shape;570;p51"/>
              <p:cNvSpPr/>
              <p:nvPr/>
            </p:nvSpPr>
            <p:spPr>
              <a:xfrm>
                <a:off x="4469650" y="1089600"/>
                <a:ext cx="4006011" cy="2523011"/>
              </a:xfrm>
              <a:custGeom>
                <a:rect b="b" l="l" r="r" t="t"/>
                <a:pathLst>
                  <a:path extrusionOk="0" h="78574" w="124759">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FFFFFF"/>
                  </a:solidFill>
                </a:endParaRPr>
              </a:p>
            </p:txBody>
          </p:sp>
        </p:grpSp>
        <p:sp>
          <p:nvSpPr>
            <p:cNvPr id="571" name="Google Shape;571;p51"/>
            <p:cNvSpPr/>
            <p:nvPr/>
          </p:nvSpPr>
          <p:spPr>
            <a:xfrm>
              <a:off x="5979138" y="3783500"/>
              <a:ext cx="987044" cy="508348"/>
            </a:xfrm>
            <a:custGeom>
              <a:rect b="b" l="l" r="r" t="t"/>
              <a:pathLst>
                <a:path extrusionOk="0" h="16183" w="36923">
                  <a:moveTo>
                    <a:pt x="3953" y="1"/>
                  </a:moveTo>
                  <a:lnTo>
                    <a:pt x="0" y="16182"/>
                  </a:lnTo>
                  <a:lnTo>
                    <a:pt x="36923" y="16182"/>
                  </a:lnTo>
                  <a:lnTo>
                    <a:pt x="34946" y="8086"/>
                  </a:lnTo>
                  <a:lnTo>
                    <a:pt x="32958" y="1"/>
                  </a:lnTo>
                  <a:close/>
                </a:path>
              </a:pathLst>
            </a:custGeom>
            <a:solidFill>
              <a:schemeClr val="dk1"/>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572" name="Google Shape;572;p51"/>
            <p:cNvSpPr/>
            <p:nvPr/>
          </p:nvSpPr>
          <p:spPr>
            <a:xfrm>
              <a:off x="5761053" y="4291845"/>
              <a:ext cx="1423206" cy="96908"/>
            </a:xfrm>
            <a:custGeom>
              <a:rect b="b" l="l" r="r" t="t"/>
              <a:pathLst>
                <a:path extrusionOk="0" h="3085" w="45307">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573" name="Google Shape;573;p51"/>
            <p:cNvSpPr/>
            <p:nvPr/>
          </p:nvSpPr>
          <p:spPr>
            <a:xfrm>
              <a:off x="4513150" y="3594675"/>
              <a:ext cx="3918992" cy="329633"/>
            </a:xfrm>
            <a:custGeom>
              <a:rect b="b" l="l" r="r" t="t"/>
              <a:pathLst>
                <a:path extrusionOk="0" h="12026" w="124759">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574" name="Google Shape;574;p51"/>
            <p:cNvSpPr/>
            <p:nvPr/>
          </p:nvSpPr>
          <p:spPr>
            <a:xfrm>
              <a:off x="4517620" y="1130992"/>
              <a:ext cx="3910071" cy="2459222"/>
            </a:xfrm>
            <a:custGeom>
              <a:rect b="b" l="l" r="r" t="t"/>
              <a:pathLst>
                <a:path extrusionOk="0" h="78288" w="124475">
                  <a:moveTo>
                    <a:pt x="2966" y="1"/>
                  </a:moveTo>
                  <a:lnTo>
                    <a:pt x="2656" y="12"/>
                  </a:lnTo>
                  <a:lnTo>
                    <a:pt x="2085" y="132"/>
                  </a:lnTo>
                  <a:lnTo>
                    <a:pt x="1549" y="358"/>
                  </a:lnTo>
                  <a:lnTo>
                    <a:pt x="1073" y="679"/>
                  </a:lnTo>
                  <a:lnTo>
                    <a:pt x="680" y="1084"/>
                  </a:lnTo>
                  <a:lnTo>
                    <a:pt x="358" y="1548"/>
                  </a:lnTo>
                  <a:lnTo>
                    <a:pt x="132" y="2084"/>
                  </a:lnTo>
                  <a:lnTo>
                    <a:pt x="13" y="2656"/>
                  </a:lnTo>
                  <a:lnTo>
                    <a:pt x="1" y="2965"/>
                  </a:lnTo>
                  <a:lnTo>
                    <a:pt x="1" y="78287"/>
                  </a:lnTo>
                  <a:lnTo>
                    <a:pt x="124474" y="78287"/>
                  </a:lnTo>
                  <a:lnTo>
                    <a:pt x="124474" y="2965"/>
                  </a:lnTo>
                  <a:lnTo>
                    <a:pt x="124462" y="2656"/>
                  </a:lnTo>
                  <a:lnTo>
                    <a:pt x="124343" y="2084"/>
                  </a:lnTo>
                  <a:lnTo>
                    <a:pt x="124117" y="1548"/>
                  </a:lnTo>
                  <a:lnTo>
                    <a:pt x="123795" y="1072"/>
                  </a:lnTo>
                  <a:lnTo>
                    <a:pt x="123391" y="679"/>
                  </a:lnTo>
                  <a:lnTo>
                    <a:pt x="122926" y="358"/>
                  </a:lnTo>
                  <a:lnTo>
                    <a:pt x="122390" y="132"/>
                  </a:lnTo>
                  <a:lnTo>
                    <a:pt x="121819" y="12"/>
                  </a:lnTo>
                  <a:lnTo>
                    <a:pt x="121509" y="1"/>
                  </a:lnTo>
                  <a:close/>
                </a:path>
              </a:pathLst>
            </a:custGeom>
            <a:solidFill>
              <a:srgbClr val="018089"/>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575" name="Google Shape;575;p51"/>
            <p:cNvSpPr/>
            <p:nvPr/>
          </p:nvSpPr>
          <p:spPr>
            <a:xfrm>
              <a:off x="4522489" y="1135861"/>
              <a:ext cx="3900333" cy="2449484"/>
            </a:xfrm>
            <a:custGeom>
              <a:rect b="b" l="l" r="r" t="t"/>
              <a:pathLst>
                <a:path extrusionOk="0" fill="none" h="77978" w="124165">
                  <a:moveTo>
                    <a:pt x="121366" y="0"/>
                  </a:moveTo>
                  <a:lnTo>
                    <a:pt x="121652" y="12"/>
                  </a:lnTo>
                  <a:lnTo>
                    <a:pt x="122200" y="119"/>
                  </a:lnTo>
                  <a:lnTo>
                    <a:pt x="122700" y="334"/>
                  </a:lnTo>
                  <a:lnTo>
                    <a:pt x="123152" y="631"/>
                  </a:lnTo>
                  <a:lnTo>
                    <a:pt x="123533" y="1012"/>
                  </a:lnTo>
                  <a:lnTo>
                    <a:pt x="123831" y="1465"/>
                  </a:lnTo>
                  <a:lnTo>
                    <a:pt x="124045" y="1965"/>
                  </a:lnTo>
                  <a:lnTo>
                    <a:pt x="124164" y="2513"/>
                  </a:lnTo>
                  <a:lnTo>
                    <a:pt x="124164" y="2810"/>
                  </a:lnTo>
                  <a:lnTo>
                    <a:pt x="124164" y="77978"/>
                  </a:lnTo>
                  <a:lnTo>
                    <a:pt x="1" y="77978"/>
                  </a:lnTo>
                  <a:lnTo>
                    <a:pt x="1" y="2810"/>
                  </a:lnTo>
                  <a:lnTo>
                    <a:pt x="13" y="2513"/>
                  </a:lnTo>
                  <a:lnTo>
                    <a:pt x="120" y="1965"/>
                  </a:lnTo>
                  <a:lnTo>
                    <a:pt x="334" y="1465"/>
                  </a:lnTo>
                  <a:lnTo>
                    <a:pt x="632" y="1012"/>
                  </a:lnTo>
                  <a:lnTo>
                    <a:pt x="1013" y="631"/>
                  </a:lnTo>
                  <a:lnTo>
                    <a:pt x="1465" y="334"/>
                  </a:lnTo>
                  <a:lnTo>
                    <a:pt x="1965" y="119"/>
                  </a:lnTo>
                  <a:lnTo>
                    <a:pt x="2513" y="12"/>
                  </a:lnTo>
                  <a:lnTo>
                    <a:pt x="2811" y="0"/>
                  </a:lnTo>
                  <a:lnTo>
                    <a:pt x="121354" y="0"/>
                  </a:lnTo>
                </a:path>
              </a:pathLst>
            </a:custGeom>
            <a:no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576" name="Google Shape;576;p51"/>
            <p:cNvSpPr/>
            <p:nvPr/>
          </p:nvSpPr>
          <p:spPr>
            <a:xfrm>
              <a:off x="4513160" y="1126500"/>
              <a:ext cx="3918992" cy="2468206"/>
            </a:xfrm>
            <a:custGeom>
              <a:rect b="b" l="l" r="r" t="t"/>
              <a:pathLst>
                <a:path extrusionOk="0" h="78574" w="124759">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chemeClr val="dk1"/>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grpSp>
      <p:sp>
        <p:nvSpPr>
          <p:cNvPr id="577" name="Google Shape;577;p51"/>
          <p:cNvSpPr/>
          <p:nvPr/>
        </p:nvSpPr>
        <p:spPr>
          <a:xfrm>
            <a:off x="9347230" y="2558204"/>
            <a:ext cx="7196164" cy="4308036"/>
          </a:xfrm>
          <a:custGeom>
            <a:rect b="b" l="l" r="r" t="t"/>
            <a:pathLst>
              <a:path extrusionOk="0" h="68572" w="114543">
                <a:moveTo>
                  <a:pt x="0" y="1"/>
                </a:moveTo>
                <a:lnTo>
                  <a:pt x="0" y="68571"/>
                </a:lnTo>
                <a:lnTo>
                  <a:pt x="114543" y="68571"/>
                </a:lnTo>
                <a:lnTo>
                  <a:pt x="114543" y="1"/>
                </a:lnTo>
                <a:close/>
              </a:path>
            </a:pathLst>
          </a:custGeom>
          <a:solidFill>
            <a:schemeClr val="dk1"/>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pic>
        <p:nvPicPr>
          <p:cNvPr id="578" name="Google Shape;578;p51"/>
          <p:cNvPicPr preferRelativeResize="0"/>
          <p:nvPr/>
        </p:nvPicPr>
        <p:blipFill rotWithShape="1">
          <a:blip r:embed="rId3">
            <a:alphaModFix/>
          </a:blip>
          <a:srcRect b="5663" l="11668" r="11668" t="5280"/>
          <a:stretch/>
        </p:blipFill>
        <p:spPr>
          <a:xfrm>
            <a:off x="9317050" y="2558200"/>
            <a:ext cx="7256548" cy="430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2"/>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MARKET SHARE</a:t>
            </a:r>
            <a:endParaRPr/>
          </a:p>
        </p:txBody>
      </p:sp>
      <p:sp>
        <p:nvSpPr>
          <p:cNvPr id="584" name="Google Shape;584;p52"/>
          <p:cNvSpPr txBox="1"/>
          <p:nvPr/>
        </p:nvSpPr>
        <p:spPr>
          <a:xfrm>
            <a:off x="1440000" y="8608600"/>
            <a:ext cx="15408000" cy="708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3200"/>
              </a:spcAft>
              <a:buNone/>
            </a:pPr>
            <a:r>
              <a:rPr lang="en" sz="2200">
                <a:solidFill>
                  <a:schemeClr val="dk1"/>
                </a:solidFill>
                <a:latin typeface="Work Sans"/>
                <a:ea typeface="Work Sans"/>
                <a:cs typeface="Work Sans"/>
                <a:sym typeface="Work Sans"/>
              </a:rPr>
              <a:t>Follow the link in the graph to modify its data and then paste the new one here. For more info, </a:t>
            </a:r>
            <a:r>
              <a:rPr b="1" lang="en" sz="2200" u="sng">
                <a:solidFill>
                  <a:schemeClr val="dk1"/>
                </a:solidFill>
                <a:latin typeface="Work Sans"/>
                <a:ea typeface="Work Sans"/>
                <a:cs typeface="Work Sans"/>
                <a:sym typeface="Work Sans"/>
                <a:hlinkClick r:id="rId3">
                  <a:extLst>
                    <a:ext uri="{A12FA001-AC4F-418D-AE19-62706E023703}">
                      <ahyp:hlinkClr val="tx"/>
                    </a:ext>
                  </a:extLst>
                </a:hlinkClick>
              </a:rPr>
              <a:t>click here</a:t>
            </a:r>
            <a:endParaRPr b="1" sz="2200">
              <a:solidFill>
                <a:schemeClr val="dk1"/>
              </a:solidFill>
              <a:latin typeface="Work Sans"/>
              <a:ea typeface="Work Sans"/>
              <a:cs typeface="Work Sans"/>
              <a:sym typeface="Work Sans"/>
            </a:endParaRPr>
          </a:p>
        </p:txBody>
      </p:sp>
      <p:pic>
        <p:nvPicPr>
          <p:cNvPr id="585" name="Google Shape;585;p52" title="Points scored">
            <a:hlinkClick r:id="rId4"/>
          </p:cNvPr>
          <p:cNvPicPr preferRelativeResize="0"/>
          <p:nvPr/>
        </p:nvPicPr>
        <p:blipFill rotWithShape="1">
          <a:blip r:embed="rId5">
            <a:alphaModFix/>
          </a:blip>
          <a:srcRect b="0" l="18871" r="18784" t="0"/>
          <a:stretch/>
        </p:blipFill>
        <p:spPr>
          <a:xfrm>
            <a:off x="10215500" y="2159350"/>
            <a:ext cx="6166500" cy="6116050"/>
          </a:xfrm>
          <a:prstGeom prst="rect">
            <a:avLst/>
          </a:prstGeom>
          <a:noFill/>
          <a:ln>
            <a:noFill/>
          </a:ln>
        </p:spPr>
      </p:pic>
      <p:sp>
        <p:nvSpPr>
          <p:cNvPr id="586" name="Google Shape;586;p52"/>
          <p:cNvSpPr txBox="1"/>
          <p:nvPr/>
        </p:nvSpPr>
        <p:spPr>
          <a:xfrm>
            <a:off x="2518550" y="3688400"/>
            <a:ext cx="2731200" cy="1396800"/>
          </a:xfrm>
          <a:prstGeom prst="rect">
            <a:avLst/>
          </a:prstGeom>
          <a:noFill/>
          <a:ln>
            <a:noFill/>
          </a:ln>
        </p:spPr>
        <p:txBody>
          <a:bodyPr anchorCtr="0" anchor="t" bIns="0" lIns="0" spcFirstLastPara="1" rIns="0" wrap="square" tIns="1340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Venus has a beautiful name</a:t>
            </a:r>
            <a:endParaRPr sz="2800">
              <a:solidFill>
                <a:schemeClr val="dk1"/>
              </a:solidFill>
              <a:latin typeface="Work Sans"/>
              <a:ea typeface="Work Sans"/>
              <a:cs typeface="Work Sans"/>
              <a:sym typeface="Work Sans"/>
            </a:endParaRPr>
          </a:p>
        </p:txBody>
      </p:sp>
      <p:sp>
        <p:nvSpPr>
          <p:cNvPr id="587" name="Google Shape;587;p52"/>
          <p:cNvSpPr txBox="1"/>
          <p:nvPr/>
        </p:nvSpPr>
        <p:spPr>
          <a:xfrm>
            <a:off x="2518550" y="2975400"/>
            <a:ext cx="2731200" cy="5694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Venus</a:t>
            </a:r>
            <a:endParaRPr sz="4000">
              <a:solidFill>
                <a:schemeClr val="dk1"/>
              </a:solidFill>
              <a:latin typeface="Chelsea Market"/>
              <a:ea typeface="Chelsea Market"/>
              <a:cs typeface="Chelsea Market"/>
              <a:sym typeface="Chelsea Market"/>
            </a:endParaRPr>
          </a:p>
        </p:txBody>
      </p:sp>
      <p:sp>
        <p:nvSpPr>
          <p:cNvPr id="588" name="Google Shape;588;p52"/>
          <p:cNvSpPr txBox="1"/>
          <p:nvPr/>
        </p:nvSpPr>
        <p:spPr>
          <a:xfrm>
            <a:off x="9746570" y="7262725"/>
            <a:ext cx="1794600" cy="85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600">
                <a:solidFill>
                  <a:schemeClr val="accent2"/>
                </a:solidFill>
                <a:latin typeface="Chelsea Market"/>
                <a:ea typeface="Chelsea Market"/>
                <a:cs typeface="Chelsea Market"/>
                <a:sym typeface="Chelsea Market"/>
              </a:rPr>
              <a:t>10</a:t>
            </a:r>
            <a:r>
              <a:rPr lang="en" sz="5600">
                <a:solidFill>
                  <a:schemeClr val="accent2"/>
                </a:solidFill>
                <a:latin typeface="Chelsea Market"/>
                <a:ea typeface="Chelsea Market"/>
                <a:cs typeface="Chelsea Market"/>
                <a:sym typeface="Chelsea Market"/>
              </a:rPr>
              <a:t>%</a:t>
            </a:r>
            <a:endParaRPr sz="5600">
              <a:solidFill>
                <a:schemeClr val="accent2"/>
              </a:solidFill>
              <a:latin typeface="Chelsea Market"/>
              <a:ea typeface="Chelsea Market"/>
              <a:cs typeface="Chelsea Market"/>
              <a:sym typeface="Chelsea Market"/>
            </a:endParaRPr>
          </a:p>
        </p:txBody>
      </p:sp>
      <p:sp>
        <p:nvSpPr>
          <p:cNvPr id="589" name="Google Shape;589;p52"/>
          <p:cNvSpPr txBox="1"/>
          <p:nvPr/>
        </p:nvSpPr>
        <p:spPr>
          <a:xfrm>
            <a:off x="15053393" y="2522725"/>
            <a:ext cx="1794600" cy="85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600">
                <a:solidFill>
                  <a:schemeClr val="lt2"/>
                </a:solidFill>
                <a:latin typeface="Chelsea Market"/>
                <a:ea typeface="Chelsea Market"/>
                <a:cs typeface="Chelsea Market"/>
                <a:sym typeface="Chelsea Market"/>
              </a:rPr>
              <a:t>26</a:t>
            </a:r>
            <a:r>
              <a:rPr lang="en" sz="5600">
                <a:solidFill>
                  <a:schemeClr val="lt2"/>
                </a:solidFill>
                <a:latin typeface="Chelsea Market"/>
                <a:ea typeface="Chelsea Market"/>
                <a:cs typeface="Chelsea Market"/>
                <a:sym typeface="Chelsea Market"/>
              </a:rPr>
              <a:t>%</a:t>
            </a:r>
            <a:endParaRPr sz="5600">
              <a:solidFill>
                <a:schemeClr val="lt2"/>
              </a:solidFill>
              <a:latin typeface="Chelsea Market"/>
              <a:ea typeface="Chelsea Market"/>
              <a:cs typeface="Chelsea Market"/>
              <a:sym typeface="Chelsea Market"/>
            </a:endParaRPr>
          </a:p>
        </p:txBody>
      </p:sp>
      <p:sp>
        <p:nvSpPr>
          <p:cNvPr id="590" name="Google Shape;590;p52"/>
          <p:cNvSpPr txBox="1"/>
          <p:nvPr/>
        </p:nvSpPr>
        <p:spPr>
          <a:xfrm>
            <a:off x="9746570" y="2522725"/>
            <a:ext cx="1794600" cy="85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600">
                <a:solidFill>
                  <a:schemeClr val="dk1"/>
                </a:solidFill>
                <a:latin typeface="Chelsea Market"/>
                <a:ea typeface="Chelsea Market"/>
                <a:cs typeface="Chelsea Market"/>
                <a:sym typeface="Chelsea Market"/>
              </a:rPr>
              <a:t>30</a:t>
            </a:r>
            <a:r>
              <a:rPr lang="en" sz="5600">
                <a:solidFill>
                  <a:schemeClr val="dk1"/>
                </a:solidFill>
                <a:latin typeface="Chelsea Market"/>
                <a:ea typeface="Chelsea Market"/>
                <a:cs typeface="Chelsea Market"/>
                <a:sym typeface="Chelsea Market"/>
              </a:rPr>
              <a:t>%</a:t>
            </a:r>
            <a:endParaRPr sz="5600">
              <a:solidFill>
                <a:schemeClr val="dk1"/>
              </a:solidFill>
              <a:latin typeface="Chelsea Market"/>
              <a:ea typeface="Chelsea Market"/>
              <a:cs typeface="Chelsea Market"/>
              <a:sym typeface="Chelsea Market"/>
            </a:endParaRPr>
          </a:p>
        </p:txBody>
      </p:sp>
      <p:sp>
        <p:nvSpPr>
          <p:cNvPr id="591" name="Google Shape;591;p52"/>
          <p:cNvSpPr txBox="1"/>
          <p:nvPr/>
        </p:nvSpPr>
        <p:spPr>
          <a:xfrm>
            <a:off x="15053393" y="7262725"/>
            <a:ext cx="1794600" cy="856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5600">
                <a:solidFill>
                  <a:schemeClr val="dk2"/>
                </a:solidFill>
                <a:latin typeface="Chelsea Market"/>
                <a:ea typeface="Chelsea Market"/>
                <a:cs typeface="Chelsea Market"/>
                <a:sym typeface="Chelsea Market"/>
              </a:rPr>
              <a:t>34</a:t>
            </a:r>
            <a:r>
              <a:rPr lang="en" sz="5600">
                <a:solidFill>
                  <a:schemeClr val="dk2"/>
                </a:solidFill>
                <a:latin typeface="Chelsea Market"/>
                <a:ea typeface="Chelsea Market"/>
                <a:cs typeface="Chelsea Market"/>
                <a:sym typeface="Chelsea Market"/>
              </a:rPr>
              <a:t>%</a:t>
            </a:r>
            <a:endParaRPr sz="5600">
              <a:solidFill>
                <a:schemeClr val="dk2"/>
              </a:solidFill>
              <a:latin typeface="Chelsea Market"/>
              <a:ea typeface="Chelsea Market"/>
              <a:cs typeface="Chelsea Market"/>
              <a:sym typeface="Chelsea Market"/>
            </a:endParaRPr>
          </a:p>
        </p:txBody>
      </p:sp>
      <p:sp>
        <p:nvSpPr>
          <p:cNvPr id="592" name="Google Shape;592;p52"/>
          <p:cNvSpPr txBox="1"/>
          <p:nvPr/>
        </p:nvSpPr>
        <p:spPr>
          <a:xfrm>
            <a:off x="2518550" y="6366100"/>
            <a:ext cx="2731200" cy="1396800"/>
          </a:xfrm>
          <a:prstGeom prst="rect">
            <a:avLst/>
          </a:prstGeom>
          <a:noFill/>
          <a:ln>
            <a:noFill/>
          </a:ln>
        </p:spPr>
        <p:txBody>
          <a:bodyPr anchorCtr="0" anchor="t" bIns="0" lIns="0" spcFirstLastPara="1" rIns="0" wrap="square" tIns="13400">
            <a:noAutofit/>
          </a:bodyPr>
          <a:lstStyle/>
          <a:p>
            <a:pPr indent="0" lvl="0" marL="0" rtl="0" algn="l">
              <a:spcBef>
                <a:spcPts val="0"/>
              </a:spcBef>
              <a:spcAft>
                <a:spcPts val="0"/>
              </a:spcAft>
              <a:buClr>
                <a:srgbClr val="000000"/>
              </a:buClr>
              <a:buSzPts val="2200"/>
              <a:buFont typeface="Arial"/>
              <a:buNone/>
            </a:pPr>
            <a:r>
              <a:rPr lang="en" sz="2800">
                <a:solidFill>
                  <a:schemeClr val="dk1"/>
                </a:solidFill>
                <a:latin typeface="Work Sans"/>
                <a:ea typeface="Work Sans"/>
                <a:cs typeface="Work Sans"/>
                <a:sym typeface="Work Sans"/>
              </a:rPr>
              <a:t>Saturn is the ringed planet</a:t>
            </a:r>
            <a:endParaRPr sz="2800">
              <a:solidFill>
                <a:schemeClr val="dk1"/>
              </a:solidFill>
              <a:latin typeface="Work Sans"/>
              <a:ea typeface="Work Sans"/>
              <a:cs typeface="Work Sans"/>
              <a:sym typeface="Work Sans"/>
            </a:endParaRPr>
          </a:p>
        </p:txBody>
      </p:sp>
      <p:sp>
        <p:nvSpPr>
          <p:cNvPr id="593" name="Google Shape;593;p52"/>
          <p:cNvSpPr txBox="1"/>
          <p:nvPr/>
        </p:nvSpPr>
        <p:spPr>
          <a:xfrm>
            <a:off x="2518550" y="5653100"/>
            <a:ext cx="2731200" cy="5694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Saturn</a:t>
            </a:r>
            <a:endParaRPr sz="4000">
              <a:solidFill>
                <a:schemeClr val="dk1"/>
              </a:solidFill>
              <a:latin typeface="Chelsea Market"/>
              <a:ea typeface="Chelsea Market"/>
              <a:cs typeface="Chelsea Market"/>
              <a:sym typeface="Chelsea Market"/>
            </a:endParaRPr>
          </a:p>
        </p:txBody>
      </p:sp>
      <p:sp>
        <p:nvSpPr>
          <p:cNvPr id="594" name="Google Shape;594;p52"/>
          <p:cNvSpPr txBox="1"/>
          <p:nvPr/>
        </p:nvSpPr>
        <p:spPr>
          <a:xfrm>
            <a:off x="6456025" y="3688400"/>
            <a:ext cx="2731200" cy="1396800"/>
          </a:xfrm>
          <a:prstGeom prst="rect">
            <a:avLst/>
          </a:prstGeom>
          <a:noFill/>
          <a:ln>
            <a:noFill/>
          </a:ln>
        </p:spPr>
        <p:txBody>
          <a:bodyPr anchorCtr="0" anchor="t" bIns="0" lIns="0" spcFirstLastPara="1" rIns="0" wrap="square" tIns="13400">
            <a:noAutofit/>
          </a:bodyPr>
          <a:lstStyle/>
          <a:p>
            <a:pPr indent="0" lvl="0" marL="0" rtl="0" algn="l">
              <a:spcBef>
                <a:spcPts val="0"/>
              </a:spcBef>
              <a:spcAft>
                <a:spcPts val="0"/>
              </a:spcAft>
              <a:buClr>
                <a:srgbClr val="000000"/>
              </a:buClr>
              <a:buSzPts val="2200"/>
              <a:buFont typeface="Arial"/>
              <a:buNone/>
            </a:pPr>
            <a:r>
              <a:rPr lang="en" sz="2800">
                <a:solidFill>
                  <a:schemeClr val="dk1"/>
                </a:solidFill>
                <a:latin typeface="Work Sans"/>
                <a:ea typeface="Work Sans"/>
                <a:cs typeface="Work Sans"/>
                <a:sym typeface="Work Sans"/>
              </a:rPr>
              <a:t>Jupiter is the biggest planet </a:t>
            </a:r>
            <a:endParaRPr sz="2800">
              <a:solidFill>
                <a:schemeClr val="dk1"/>
              </a:solidFill>
              <a:latin typeface="Work Sans"/>
              <a:ea typeface="Work Sans"/>
              <a:cs typeface="Work Sans"/>
              <a:sym typeface="Work Sans"/>
            </a:endParaRPr>
          </a:p>
        </p:txBody>
      </p:sp>
      <p:sp>
        <p:nvSpPr>
          <p:cNvPr id="595" name="Google Shape;595;p52"/>
          <p:cNvSpPr txBox="1"/>
          <p:nvPr/>
        </p:nvSpPr>
        <p:spPr>
          <a:xfrm>
            <a:off x="6456025" y="2975400"/>
            <a:ext cx="2731200" cy="5694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Jupiter</a:t>
            </a:r>
            <a:endParaRPr sz="4000">
              <a:solidFill>
                <a:schemeClr val="dk1"/>
              </a:solidFill>
              <a:latin typeface="Chelsea Market"/>
              <a:ea typeface="Chelsea Market"/>
              <a:cs typeface="Chelsea Market"/>
              <a:sym typeface="Chelsea Market"/>
            </a:endParaRPr>
          </a:p>
        </p:txBody>
      </p:sp>
      <p:sp>
        <p:nvSpPr>
          <p:cNvPr id="596" name="Google Shape;596;p52"/>
          <p:cNvSpPr txBox="1"/>
          <p:nvPr/>
        </p:nvSpPr>
        <p:spPr>
          <a:xfrm>
            <a:off x="6456025" y="6366100"/>
            <a:ext cx="2731200" cy="1396800"/>
          </a:xfrm>
          <a:prstGeom prst="rect">
            <a:avLst/>
          </a:prstGeom>
          <a:noFill/>
          <a:ln>
            <a:noFill/>
          </a:ln>
        </p:spPr>
        <p:txBody>
          <a:bodyPr anchorCtr="0" anchor="t" bIns="0" lIns="0" spcFirstLastPara="1" rIns="0" wrap="square" tIns="13400">
            <a:noAutofit/>
          </a:bodyPr>
          <a:lstStyle/>
          <a:p>
            <a:pPr indent="0" lvl="0" marL="0" rtl="0" algn="l">
              <a:spcBef>
                <a:spcPts val="0"/>
              </a:spcBef>
              <a:spcAft>
                <a:spcPts val="0"/>
              </a:spcAft>
              <a:buClr>
                <a:srgbClr val="000000"/>
              </a:buClr>
              <a:buSzPts val="2200"/>
              <a:buFont typeface="Arial"/>
              <a:buNone/>
            </a:pPr>
            <a:r>
              <a:rPr lang="en" sz="2800">
                <a:solidFill>
                  <a:schemeClr val="dk1"/>
                </a:solidFill>
                <a:latin typeface="Work Sans"/>
                <a:ea typeface="Work Sans"/>
                <a:cs typeface="Work Sans"/>
                <a:sym typeface="Work Sans"/>
              </a:rPr>
              <a:t>Despite being </a:t>
            </a:r>
            <a:endParaRPr sz="2800">
              <a:solidFill>
                <a:schemeClr val="dk1"/>
              </a:solidFill>
              <a:latin typeface="Work Sans"/>
              <a:ea typeface="Work Sans"/>
              <a:cs typeface="Work Sans"/>
              <a:sym typeface="Work Sans"/>
            </a:endParaRPr>
          </a:p>
          <a:p>
            <a:pPr indent="0" lvl="0" marL="0" rtl="0" algn="l">
              <a:spcBef>
                <a:spcPts val="0"/>
              </a:spcBef>
              <a:spcAft>
                <a:spcPts val="0"/>
              </a:spcAft>
              <a:buClr>
                <a:srgbClr val="000000"/>
              </a:buClr>
              <a:buSzPts val="2200"/>
              <a:buFont typeface="Arial"/>
              <a:buNone/>
            </a:pPr>
            <a:r>
              <a:rPr lang="en" sz="2800">
                <a:solidFill>
                  <a:schemeClr val="dk1"/>
                </a:solidFill>
                <a:latin typeface="Work Sans"/>
                <a:ea typeface="Work Sans"/>
                <a:cs typeface="Work Sans"/>
                <a:sym typeface="Work Sans"/>
              </a:rPr>
              <a:t>red, it is cold</a:t>
            </a:r>
            <a:endParaRPr sz="2800">
              <a:solidFill>
                <a:schemeClr val="dk1"/>
              </a:solidFill>
              <a:latin typeface="Work Sans"/>
              <a:ea typeface="Work Sans"/>
              <a:cs typeface="Work Sans"/>
              <a:sym typeface="Work Sans"/>
            </a:endParaRPr>
          </a:p>
        </p:txBody>
      </p:sp>
      <p:sp>
        <p:nvSpPr>
          <p:cNvPr id="597" name="Google Shape;597;p52"/>
          <p:cNvSpPr txBox="1"/>
          <p:nvPr/>
        </p:nvSpPr>
        <p:spPr>
          <a:xfrm>
            <a:off x="6456025" y="5653100"/>
            <a:ext cx="2731200" cy="569400"/>
          </a:xfrm>
          <a:prstGeom prst="rect">
            <a:avLst/>
          </a:prstGeom>
          <a:noFill/>
          <a:ln>
            <a:noFill/>
          </a:ln>
        </p:spPr>
        <p:txBody>
          <a:bodyPr anchorCtr="0" anchor="ctr" bIns="0" lIns="0" spcFirstLastPara="1" rIns="0" wrap="square" tIns="13400">
            <a:noAutofit/>
          </a:bodyPr>
          <a:lstStyle/>
          <a:p>
            <a:pPr indent="0" lvl="0" marL="0" rtl="0" algn="l">
              <a:spcBef>
                <a:spcPts val="0"/>
              </a:spcBef>
              <a:spcAft>
                <a:spcPts val="0"/>
              </a:spcAft>
              <a:buClr>
                <a:srgbClr val="000000"/>
              </a:buClr>
              <a:buFont typeface="Arial"/>
              <a:buNone/>
            </a:pPr>
            <a:r>
              <a:rPr lang="en" sz="4000">
                <a:solidFill>
                  <a:schemeClr val="dk1"/>
                </a:solidFill>
                <a:latin typeface="Chelsea Market"/>
                <a:ea typeface="Chelsea Market"/>
                <a:cs typeface="Chelsea Market"/>
                <a:sym typeface="Chelsea Market"/>
              </a:rPr>
              <a:t>Mars</a:t>
            </a:r>
            <a:endParaRPr sz="4000">
              <a:solidFill>
                <a:schemeClr val="dk1"/>
              </a:solidFill>
              <a:latin typeface="Chelsea Market"/>
              <a:ea typeface="Chelsea Market"/>
              <a:cs typeface="Chelsea Market"/>
              <a:sym typeface="Chelsea Market"/>
            </a:endParaRPr>
          </a:p>
        </p:txBody>
      </p:sp>
      <p:sp>
        <p:nvSpPr>
          <p:cNvPr id="598" name="Google Shape;598;p52"/>
          <p:cNvSpPr/>
          <p:nvPr/>
        </p:nvSpPr>
        <p:spPr>
          <a:xfrm>
            <a:off x="1431985" y="5742275"/>
            <a:ext cx="940761" cy="100062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52"/>
          <p:cNvSpPr/>
          <p:nvPr/>
        </p:nvSpPr>
        <p:spPr>
          <a:xfrm rot="-7439179">
            <a:off x="1439980" y="3080754"/>
            <a:ext cx="932732" cy="968362"/>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52"/>
          <p:cNvSpPr/>
          <p:nvPr/>
        </p:nvSpPr>
        <p:spPr>
          <a:xfrm rot="-6846290">
            <a:off x="5370945" y="5744442"/>
            <a:ext cx="932704" cy="996327"/>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52"/>
          <p:cNvSpPr/>
          <p:nvPr/>
        </p:nvSpPr>
        <p:spPr>
          <a:xfrm>
            <a:off x="5229400" y="3064593"/>
            <a:ext cx="940761" cy="100062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p:nvPr/>
        </p:nvSpPr>
        <p:spPr>
          <a:xfrm>
            <a:off x="10190402" y="4336723"/>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53"/>
          <p:cNvSpPr/>
          <p:nvPr/>
        </p:nvSpPr>
        <p:spPr>
          <a:xfrm>
            <a:off x="10190402" y="3161483"/>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53"/>
          <p:cNvSpPr/>
          <p:nvPr/>
        </p:nvSpPr>
        <p:spPr>
          <a:xfrm>
            <a:off x="3827925" y="8074196"/>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53"/>
          <p:cNvSpPr/>
          <p:nvPr/>
        </p:nvSpPr>
        <p:spPr>
          <a:xfrm>
            <a:off x="3887617" y="6843296"/>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 name="Google Shape;610;p53"/>
          <p:cNvSpPr/>
          <p:nvPr/>
        </p:nvSpPr>
        <p:spPr>
          <a:xfrm>
            <a:off x="3840177" y="4336723"/>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53"/>
          <p:cNvSpPr/>
          <p:nvPr/>
        </p:nvSpPr>
        <p:spPr>
          <a:xfrm>
            <a:off x="3840177" y="3161483"/>
            <a:ext cx="932746" cy="96840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53"/>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BUYER PERSONA PROFILE</a:t>
            </a:r>
            <a:endParaRPr/>
          </a:p>
        </p:txBody>
      </p:sp>
      <p:sp>
        <p:nvSpPr>
          <p:cNvPr id="613" name="Google Shape;613;p53"/>
          <p:cNvSpPr txBox="1"/>
          <p:nvPr/>
        </p:nvSpPr>
        <p:spPr>
          <a:xfrm>
            <a:off x="4795250" y="4415626"/>
            <a:ext cx="4055400" cy="810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Doesn’t share location</a:t>
            </a:r>
            <a:endParaRPr sz="2800">
              <a:solidFill>
                <a:schemeClr val="dk1"/>
              </a:solidFill>
              <a:latin typeface="Work Sans"/>
              <a:ea typeface="Work Sans"/>
              <a:cs typeface="Work Sans"/>
              <a:sym typeface="Work Sans"/>
            </a:endParaRPr>
          </a:p>
        </p:txBody>
      </p:sp>
      <p:sp>
        <p:nvSpPr>
          <p:cNvPr id="614" name="Google Shape;614;p53"/>
          <p:cNvSpPr txBox="1"/>
          <p:nvPr/>
        </p:nvSpPr>
        <p:spPr>
          <a:xfrm>
            <a:off x="11177600" y="4461226"/>
            <a:ext cx="3868200" cy="719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Climate change</a:t>
            </a:r>
            <a:endParaRPr sz="2800">
              <a:solidFill>
                <a:schemeClr val="dk1"/>
              </a:solidFill>
              <a:latin typeface="Work Sans"/>
              <a:ea typeface="Work Sans"/>
              <a:cs typeface="Work Sans"/>
              <a:sym typeface="Work Sans"/>
            </a:endParaRPr>
          </a:p>
        </p:txBody>
      </p:sp>
      <p:sp>
        <p:nvSpPr>
          <p:cNvPr id="615" name="Google Shape;615;p53"/>
          <p:cNvSpPr/>
          <p:nvPr/>
        </p:nvSpPr>
        <p:spPr>
          <a:xfrm rot="-5400000">
            <a:off x="5669595"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53"/>
          <p:cNvSpPr/>
          <p:nvPr/>
        </p:nvSpPr>
        <p:spPr>
          <a:xfrm rot="-5400000">
            <a:off x="6081685"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 name="Google Shape;617;p53"/>
          <p:cNvSpPr/>
          <p:nvPr/>
        </p:nvSpPr>
        <p:spPr>
          <a:xfrm rot="-5400000">
            <a:off x="6493776"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 name="Google Shape;618;p53"/>
          <p:cNvSpPr/>
          <p:nvPr/>
        </p:nvSpPr>
        <p:spPr>
          <a:xfrm rot="-5400000">
            <a:off x="6905867"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 name="Google Shape;619;p53"/>
          <p:cNvSpPr/>
          <p:nvPr/>
        </p:nvSpPr>
        <p:spPr>
          <a:xfrm rot="-5400000">
            <a:off x="7317958"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 name="Google Shape;620;p53"/>
          <p:cNvSpPr/>
          <p:nvPr/>
        </p:nvSpPr>
        <p:spPr>
          <a:xfrm rot="-5400000">
            <a:off x="5257504" y="7191142"/>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53"/>
          <p:cNvSpPr/>
          <p:nvPr/>
        </p:nvSpPr>
        <p:spPr>
          <a:xfrm rot="-5400000">
            <a:off x="7730049" y="7191142"/>
            <a:ext cx="273000" cy="273000"/>
          </a:xfrm>
          <a:prstGeom prst="ellipse">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2" name="Google Shape;622;p53"/>
          <p:cNvSpPr/>
          <p:nvPr/>
        </p:nvSpPr>
        <p:spPr>
          <a:xfrm rot="-5400000">
            <a:off x="8142139" y="7191142"/>
            <a:ext cx="273000" cy="273000"/>
          </a:xfrm>
          <a:prstGeom prst="ellipse">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3" name="Google Shape;623;p53"/>
          <p:cNvSpPr/>
          <p:nvPr/>
        </p:nvSpPr>
        <p:spPr>
          <a:xfrm rot="-5400000">
            <a:off x="5669595"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53"/>
          <p:cNvSpPr/>
          <p:nvPr/>
        </p:nvSpPr>
        <p:spPr>
          <a:xfrm rot="-5400000">
            <a:off x="6081685"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 name="Google Shape;625;p53"/>
          <p:cNvSpPr/>
          <p:nvPr/>
        </p:nvSpPr>
        <p:spPr>
          <a:xfrm rot="-5400000">
            <a:off x="6493776"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 name="Google Shape;626;p53"/>
          <p:cNvSpPr/>
          <p:nvPr/>
        </p:nvSpPr>
        <p:spPr>
          <a:xfrm rot="-5400000">
            <a:off x="6905867"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53"/>
          <p:cNvSpPr/>
          <p:nvPr/>
        </p:nvSpPr>
        <p:spPr>
          <a:xfrm rot="-5400000">
            <a:off x="7317958"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53"/>
          <p:cNvSpPr/>
          <p:nvPr/>
        </p:nvSpPr>
        <p:spPr>
          <a:xfrm rot="-5400000">
            <a:off x="5257504"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53"/>
          <p:cNvSpPr/>
          <p:nvPr/>
        </p:nvSpPr>
        <p:spPr>
          <a:xfrm rot="-5400000">
            <a:off x="7730049" y="8421898"/>
            <a:ext cx="273000" cy="2730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0" name="Google Shape;630;p53"/>
          <p:cNvSpPr/>
          <p:nvPr/>
        </p:nvSpPr>
        <p:spPr>
          <a:xfrm rot="-5400000">
            <a:off x="8142139" y="8421898"/>
            <a:ext cx="273000" cy="273000"/>
          </a:xfrm>
          <a:prstGeom prst="ellipse">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31" name="Google Shape;631;p53"/>
          <p:cNvGrpSpPr/>
          <p:nvPr/>
        </p:nvGrpSpPr>
        <p:grpSpPr>
          <a:xfrm>
            <a:off x="12306585" y="7215691"/>
            <a:ext cx="1742170" cy="297828"/>
            <a:chOff x="6153292" y="3607845"/>
            <a:chExt cx="871085" cy="148914"/>
          </a:xfrm>
        </p:grpSpPr>
        <p:sp>
          <p:nvSpPr>
            <p:cNvPr id="632" name="Google Shape;632;p53"/>
            <p:cNvSpPr/>
            <p:nvPr/>
          </p:nvSpPr>
          <p:spPr>
            <a:xfrm>
              <a:off x="6153292" y="3607959"/>
              <a:ext cx="162600" cy="1488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 name="Google Shape;633;p53"/>
            <p:cNvSpPr/>
            <p:nvPr/>
          </p:nvSpPr>
          <p:spPr>
            <a:xfrm>
              <a:off x="6389347" y="3607905"/>
              <a:ext cx="162600" cy="1488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53"/>
            <p:cNvSpPr/>
            <p:nvPr/>
          </p:nvSpPr>
          <p:spPr>
            <a:xfrm>
              <a:off x="6625517" y="3607845"/>
              <a:ext cx="162600" cy="1488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53"/>
            <p:cNvSpPr/>
            <p:nvPr/>
          </p:nvSpPr>
          <p:spPr>
            <a:xfrm>
              <a:off x="6861777" y="3607850"/>
              <a:ext cx="162600" cy="1488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 name="Google Shape;636;p53"/>
          <p:cNvSpPr txBox="1"/>
          <p:nvPr/>
        </p:nvSpPr>
        <p:spPr>
          <a:xfrm>
            <a:off x="3864553" y="2208950"/>
            <a:ext cx="4790400" cy="706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chemeClr val="dk1"/>
                </a:solidFill>
                <a:latin typeface="Chelsea Market"/>
                <a:ea typeface="Chelsea Market"/>
                <a:cs typeface="Chelsea Market"/>
                <a:sym typeface="Chelsea Market"/>
              </a:rPr>
              <a:t>Wants Privacy</a:t>
            </a:r>
            <a:endParaRPr b="1" sz="3800">
              <a:solidFill>
                <a:schemeClr val="dk1"/>
              </a:solidFill>
              <a:latin typeface="Chelsea Market"/>
              <a:ea typeface="Chelsea Market"/>
              <a:cs typeface="Chelsea Market"/>
              <a:sym typeface="Chelsea Market"/>
            </a:endParaRPr>
          </a:p>
        </p:txBody>
      </p:sp>
      <p:sp>
        <p:nvSpPr>
          <p:cNvPr id="637" name="Google Shape;637;p53"/>
          <p:cNvSpPr txBox="1"/>
          <p:nvPr/>
        </p:nvSpPr>
        <p:spPr>
          <a:xfrm>
            <a:off x="10202600" y="6961250"/>
            <a:ext cx="2103000" cy="81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2800">
                <a:solidFill>
                  <a:schemeClr val="dk1"/>
                </a:solidFill>
                <a:latin typeface="Work Sans"/>
                <a:ea typeface="Work Sans"/>
                <a:cs typeface="Work Sans"/>
                <a:sym typeface="Work Sans"/>
              </a:rPr>
              <a:t>Mercury</a:t>
            </a:r>
            <a:endParaRPr b="1" sz="2800">
              <a:solidFill>
                <a:schemeClr val="dk1"/>
              </a:solidFill>
              <a:latin typeface="Work Sans"/>
              <a:ea typeface="Work Sans"/>
              <a:cs typeface="Work Sans"/>
              <a:sym typeface="Work Sans"/>
            </a:endParaRPr>
          </a:p>
        </p:txBody>
      </p:sp>
      <p:sp>
        <p:nvSpPr>
          <p:cNvPr id="638" name="Google Shape;638;p53"/>
          <p:cNvSpPr txBox="1"/>
          <p:nvPr/>
        </p:nvSpPr>
        <p:spPr>
          <a:xfrm>
            <a:off x="10206300" y="2208950"/>
            <a:ext cx="4790400" cy="706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chemeClr val="dk1"/>
                </a:solidFill>
                <a:latin typeface="Chelsea Market"/>
                <a:ea typeface="Chelsea Market"/>
                <a:cs typeface="Chelsea Market"/>
                <a:sym typeface="Chelsea Market"/>
              </a:rPr>
              <a:t>Interests</a:t>
            </a:r>
            <a:endParaRPr b="1" sz="3800">
              <a:solidFill>
                <a:schemeClr val="dk1"/>
              </a:solidFill>
              <a:latin typeface="Chelsea Market"/>
              <a:ea typeface="Chelsea Market"/>
              <a:cs typeface="Chelsea Market"/>
              <a:sym typeface="Chelsea Market"/>
            </a:endParaRPr>
          </a:p>
        </p:txBody>
      </p:sp>
      <p:sp>
        <p:nvSpPr>
          <p:cNvPr id="639" name="Google Shape;639;p53"/>
          <p:cNvSpPr txBox="1"/>
          <p:nvPr/>
        </p:nvSpPr>
        <p:spPr>
          <a:xfrm>
            <a:off x="3840198" y="5880300"/>
            <a:ext cx="4790400" cy="81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chemeClr val="dk1"/>
                </a:solidFill>
                <a:latin typeface="Chelsea Market"/>
                <a:ea typeface="Chelsea Market"/>
                <a:cs typeface="Chelsea Market"/>
                <a:sym typeface="Chelsea Market"/>
              </a:rPr>
              <a:t>Shopping Choices</a:t>
            </a:r>
            <a:endParaRPr b="1" sz="3800">
              <a:solidFill>
                <a:schemeClr val="dk1"/>
              </a:solidFill>
              <a:latin typeface="Chelsea Market"/>
              <a:ea typeface="Chelsea Market"/>
              <a:cs typeface="Chelsea Market"/>
              <a:sym typeface="Chelsea Market"/>
            </a:endParaRPr>
          </a:p>
        </p:txBody>
      </p:sp>
      <p:sp>
        <p:nvSpPr>
          <p:cNvPr id="640" name="Google Shape;640;p53"/>
          <p:cNvSpPr txBox="1"/>
          <p:nvPr/>
        </p:nvSpPr>
        <p:spPr>
          <a:xfrm>
            <a:off x="4795251" y="3285986"/>
            <a:ext cx="4055400" cy="719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Blocks ads</a:t>
            </a:r>
            <a:endParaRPr sz="2800">
              <a:solidFill>
                <a:schemeClr val="dk1"/>
              </a:solidFill>
              <a:latin typeface="Work Sans"/>
              <a:ea typeface="Work Sans"/>
              <a:cs typeface="Work Sans"/>
              <a:sym typeface="Work Sans"/>
            </a:endParaRPr>
          </a:p>
        </p:txBody>
      </p:sp>
      <p:sp>
        <p:nvSpPr>
          <p:cNvPr id="641" name="Google Shape;641;p53"/>
          <p:cNvSpPr txBox="1"/>
          <p:nvPr/>
        </p:nvSpPr>
        <p:spPr>
          <a:xfrm>
            <a:off x="11177600" y="3285986"/>
            <a:ext cx="3868200" cy="7194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dk1"/>
                </a:solidFill>
                <a:latin typeface="Work Sans"/>
                <a:ea typeface="Work Sans"/>
                <a:cs typeface="Work Sans"/>
                <a:sym typeface="Work Sans"/>
              </a:rPr>
              <a:t>Healthy food</a:t>
            </a:r>
            <a:endParaRPr sz="2800">
              <a:solidFill>
                <a:schemeClr val="dk1"/>
              </a:solidFill>
              <a:latin typeface="Work Sans"/>
              <a:ea typeface="Work Sans"/>
              <a:cs typeface="Work Sans"/>
              <a:sym typeface="Work Sans"/>
            </a:endParaRPr>
          </a:p>
        </p:txBody>
      </p:sp>
      <p:sp>
        <p:nvSpPr>
          <p:cNvPr id="642" name="Google Shape;642;p53"/>
          <p:cNvSpPr txBox="1"/>
          <p:nvPr/>
        </p:nvSpPr>
        <p:spPr>
          <a:xfrm>
            <a:off x="10206298" y="5880300"/>
            <a:ext cx="4790400" cy="81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chemeClr val="dk1"/>
                </a:solidFill>
                <a:latin typeface="Chelsea Market"/>
                <a:ea typeface="Chelsea Market"/>
                <a:cs typeface="Chelsea Market"/>
                <a:sym typeface="Chelsea Market"/>
              </a:rPr>
              <a:t>Likely Profiles</a:t>
            </a:r>
            <a:endParaRPr b="1" sz="3800">
              <a:solidFill>
                <a:schemeClr val="dk1"/>
              </a:solidFill>
              <a:latin typeface="Chelsea Market"/>
              <a:ea typeface="Chelsea Market"/>
              <a:cs typeface="Chelsea Market"/>
              <a:sym typeface="Chelsea Market"/>
            </a:endParaRPr>
          </a:p>
        </p:txBody>
      </p:sp>
      <p:grpSp>
        <p:nvGrpSpPr>
          <p:cNvPr id="643" name="Google Shape;643;p53"/>
          <p:cNvGrpSpPr/>
          <p:nvPr/>
        </p:nvGrpSpPr>
        <p:grpSpPr>
          <a:xfrm>
            <a:off x="12306585" y="7832252"/>
            <a:ext cx="1742170" cy="297828"/>
            <a:chOff x="6153292" y="3916126"/>
            <a:chExt cx="871085" cy="148914"/>
          </a:xfrm>
        </p:grpSpPr>
        <p:sp>
          <p:nvSpPr>
            <p:cNvPr id="644" name="Google Shape;644;p53"/>
            <p:cNvSpPr/>
            <p:nvPr/>
          </p:nvSpPr>
          <p:spPr>
            <a:xfrm>
              <a:off x="6153292" y="3916240"/>
              <a:ext cx="162600" cy="1488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53"/>
            <p:cNvSpPr/>
            <p:nvPr/>
          </p:nvSpPr>
          <p:spPr>
            <a:xfrm>
              <a:off x="6389347" y="3916186"/>
              <a:ext cx="162600" cy="1488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53"/>
            <p:cNvSpPr/>
            <p:nvPr/>
          </p:nvSpPr>
          <p:spPr>
            <a:xfrm>
              <a:off x="6625517" y="3916126"/>
              <a:ext cx="162600" cy="1488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53"/>
            <p:cNvSpPr/>
            <p:nvPr/>
          </p:nvSpPr>
          <p:spPr>
            <a:xfrm>
              <a:off x="6861777" y="3916131"/>
              <a:ext cx="162600" cy="1488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8" name="Google Shape;648;p53"/>
          <p:cNvSpPr txBox="1"/>
          <p:nvPr/>
        </p:nvSpPr>
        <p:spPr>
          <a:xfrm>
            <a:off x="10202600" y="7561150"/>
            <a:ext cx="2103000" cy="81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2800">
                <a:solidFill>
                  <a:schemeClr val="dk1"/>
                </a:solidFill>
                <a:latin typeface="Work Sans"/>
                <a:ea typeface="Work Sans"/>
                <a:cs typeface="Work Sans"/>
                <a:sym typeface="Work Sans"/>
              </a:rPr>
              <a:t>Venus</a:t>
            </a:r>
            <a:endParaRPr b="1" sz="2800">
              <a:solidFill>
                <a:schemeClr val="dk1"/>
              </a:solidFill>
              <a:latin typeface="Work Sans"/>
              <a:ea typeface="Work Sans"/>
              <a:cs typeface="Work Sans"/>
              <a:sym typeface="Work Sans"/>
            </a:endParaRPr>
          </a:p>
        </p:txBody>
      </p:sp>
      <p:sp>
        <p:nvSpPr>
          <p:cNvPr id="649" name="Google Shape;649;p53"/>
          <p:cNvSpPr/>
          <p:nvPr/>
        </p:nvSpPr>
        <p:spPr>
          <a:xfrm>
            <a:off x="12306585" y="8415719"/>
            <a:ext cx="325200" cy="2976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53"/>
          <p:cNvSpPr/>
          <p:nvPr/>
        </p:nvSpPr>
        <p:spPr>
          <a:xfrm>
            <a:off x="12778693" y="8415610"/>
            <a:ext cx="325200" cy="297600"/>
          </a:xfrm>
          <a:prstGeom prst="heart">
            <a:avLst/>
          </a:prstGeom>
          <a:solidFill>
            <a:schemeClr val="dk2"/>
          </a:solid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53"/>
          <p:cNvSpPr/>
          <p:nvPr/>
        </p:nvSpPr>
        <p:spPr>
          <a:xfrm>
            <a:off x="13251035" y="8415491"/>
            <a:ext cx="325200" cy="2976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53"/>
          <p:cNvSpPr/>
          <p:nvPr/>
        </p:nvSpPr>
        <p:spPr>
          <a:xfrm>
            <a:off x="13723554" y="8415501"/>
            <a:ext cx="325200" cy="297600"/>
          </a:xfrm>
          <a:prstGeom prst="heart">
            <a:avLst/>
          </a:prstGeom>
          <a:noFill/>
          <a:ln cap="flat" cmpd="sng" w="9525">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53"/>
          <p:cNvSpPr txBox="1"/>
          <p:nvPr/>
        </p:nvSpPr>
        <p:spPr>
          <a:xfrm>
            <a:off x="10202600" y="8161050"/>
            <a:ext cx="2103000" cy="810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2800">
                <a:solidFill>
                  <a:schemeClr val="dk1"/>
                </a:solidFill>
                <a:latin typeface="Work Sans"/>
                <a:ea typeface="Work Sans"/>
                <a:cs typeface="Work Sans"/>
                <a:sym typeface="Work Sans"/>
              </a:rPr>
              <a:t>Neptune</a:t>
            </a:r>
            <a:endParaRPr b="1" sz="2800">
              <a:solidFill>
                <a:schemeClr val="dk1"/>
              </a:solidFill>
              <a:latin typeface="Work Sans"/>
              <a:ea typeface="Work Sans"/>
              <a:cs typeface="Work Sans"/>
              <a:sym typeface="Work Sans"/>
            </a:endParaRPr>
          </a:p>
        </p:txBody>
      </p:sp>
      <p:grpSp>
        <p:nvGrpSpPr>
          <p:cNvPr id="654" name="Google Shape;654;p53"/>
          <p:cNvGrpSpPr/>
          <p:nvPr/>
        </p:nvGrpSpPr>
        <p:grpSpPr>
          <a:xfrm>
            <a:off x="3954201" y="3306926"/>
            <a:ext cx="704698" cy="677520"/>
            <a:chOff x="4447550" y="249750"/>
            <a:chExt cx="500425" cy="481125"/>
          </a:xfrm>
        </p:grpSpPr>
        <p:sp>
          <p:nvSpPr>
            <p:cNvPr id="655" name="Google Shape;655;p5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6" name="Google Shape;656;p5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57" name="Google Shape;657;p53"/>
          <p:cNvGrpSpPr/>
          <p:nvPr/>
        </p:nvGrpSpPr>
        <p:grpSpPr>
          <a:xfrm>
            <a:off x="4008382" y="4481673"/>
            <a:ext cx="596337" cy="678506"/>
            <a:chOff x="1529350" y="258825"/>
            <a:chExt cx="423475" cy="481825"/>
          </a:xfrm>
        </p:grpSpPr>
        <p:sp>
          <p:nvSpPr>
            <p:cNvPr id="658" name="Google Shape;658;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59" name="Google Shape;659;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60" name="Google Shape;660;p53"/>
          <p:cNvGrpSpPr/>
          <p:nvPr/>
        </p:nvGrpSpPr>
        <p:grpSpPr>
          <a:xfrm>
            <a:off x="10317522" y="3306433"/>
            <a:ext cx="678506" cy="678506"/>
            <a:chOff x="5651375" y="3806450"/>
            <a:chExt cx="481825" cy="481825"/>
          </a:xfrm>
        </p:grpSpPr>
        <p:sp>
          <p:nvSpPr>
            <p:cNvPr id="661" name="Google Shape;661;p5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2" name="Google Shape;662;p5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3" name="Google Shape;663;p5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4" name="Google Shape;664;p5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665" name="Google Shape;665;p53"/>
          <p:cNvSpPr/>
          <p:nvPr/>
        </p:nvSpPr>
        <p:spPr>
          <a:xfrm>
            <a:off x="10317522" y="4521384"/>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666" name="Google Shape;666;p53"/>
          <p:cNvGrpSpPr/>
          <p:nvPr/>
        </p:nvGrpSpPr>
        <p:grpSpPr>
          <a:xfrm>
            <a:off x="4014737" y="7009456"/>
            <a:ext cx="678506" cy="636084"/>
            <a:chOff x="5049725" y="2635825"/>
            <a:chExt cx="481825" cy="451700"/>
          </a:xfrm>
        </p:grpSpPr>
        <p:sp>
          <p:nvSpPr>
            <p:cNvPr id="667" name="Google Shape;667;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8" name="Google Shape;668;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69" name="Google Shape;669;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670" name="Google Shape;670;p53"/>
          <p:cNvGrpSpPr/>
          <p:nvPr/>
        </p:nvGrpSpPr>
        <p:grpSpPr>
          <a:xfrm>
            <a:off x="3957334" y="8271566"/>
            <a:ext cx="673929" cy="573665"/>
            <a:chOff x="5645200" y="879425"/>
            <a:chExt cx="478575" cy="407375"/>
          </a:xfrm>
        </p:grpSpPr>
        <p:sp>
          <p:nvSpPr>
            <p:cNvPr id="671" name="Google Shape;671;p5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2" name="Google Shape;672;p5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3" name="Google Shape;673;p5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4" name="Google Shape;674;p5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5" name="Google Shape;675;p5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676" name="Google Shape;676;p5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4"/>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GUIDING PRINCIPLES</a:t>
            </a:r>
            <a:endParaRPr/>
          </a:p>
        </p:txBody>
      </p:sp>
      <p:cxnSp>
        <p:nvCxnSpPr>
          <p:cNvPr id="682" name="Google Shape;682;p54"/>
          <p:cNvCxnSpPr/>
          <p:nvPr/>
        </p:nvCxnSpPr>
        <p:spPr>
          <a:xfrm>
            <a:off x="14275800" y="3753150"/>
            <a:ext cx="0" cy="10800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54"/>
          <p:cNvCxnSpPr>
            <a:endCxn id="684" idx="0"/>
          </p:cNvCxnSpPr>
          <p:nvPr/>
        </p:nvCxnSpPr>
        <p:spPr>
          <a:xfrm>
            <a:off x="9143903" y="3753150"/>
            <a:ext cx="0" cy="12324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54"/>
          <p:cNvCxnSpPr/>
          <p:nvPr/>
        </p:nvCxnSpPr>
        <p:spPr>
          <a:xfrm>
            <a:off x="4012106" y="3829350"/>
            <a:ext cx="0" cy="13812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54"/>
          <p:cNvCxnSpPr>
            <a:stCxn id="687" idx="2"/>
            <a:endCxn id="688" idx="0"/>
          </p:cNvCxnSpPr>
          <p:nvPr/>
        </p:nvCxnSpPr>
        <p:spPr>
          <a:xfrm>
            <a:off x="14275685" y="6169997"/>
            <a:ext cx="0" cy="1390800"/>
          </a:xfrm>
          <a:prstGeom prst="straightConnector1">
            <a:avLst/>
          </a:prstGeom>
          <a:noFill/>
          <a:ln cap="flat" cmpd="sng" w="9525">
            <a:solidFill>
              <a:schemeClr val="dk2"/>
            </a:solidFill>
            <a:prstDash val="solid"/>
            <a:round/>
            <a:headEnd len="med" w="med" type="none"/>
            <a:tailEnd len="med" w="med" type="oval"/>
          </a:ln>
        </p:spPr>
      </p:cxnSp>
      <p:cxnSp>
        <p:nvCxnSpPr>
          <p:cNvPr id="689" name="Google Shape;689;p54"/>
          <p:cNvCxnSpPr>
            <a:stCxn id="690" idx="2"/>
            <a:endCxn id="691" idx="0"/>
          </p:cNvCxnSpPr>
          <p:nvPr/>
        </p:nvCxnSpPr>
        <p:spPr>
          <a:xfrm flipH="1">
            <a:off x="6577999" y="6169997"/>
            <a:ext cx="2566200" cy="1390800"/>
          </a:xfrm>
          <a:prstGeom prst="bentConnector2">
            <a:avLst/>
          </a:prstGeom>
          <a:noFill/>
          <a:ln cap="flat" cmpd="sng" w="9525">
            <a:solidFill>
              <a:schemeClr val="dk2"/>
            </a:solidFill>
            <a:prstDash val="solid"/>
            <a:round/>
            <a:headEnd len="med" w="med" type="none"/>
            <a:tailEnd len="med" w="med" type="oval"/>
          </a:ln>
        </p:spPr>
      </p:cxnSp>
      <p:cxnSp>
        <p:nvCxnSpPr>
          <p:cNvPr id="692" name="Google Shape;692;p54"/>
          <p:cNvCxnSpPr>
            <a:stCxn id="693" idx="2"/>
            <a:endCxn id="691" idx="0"/>
          </p:cNvCxnSpPr>
          <p:nvPr/>
        </p:nvCxnSpPr>
        <p:spPr>
          <a:xfrm>
            <a:off x="4012399" y="6169997"/>
            <a:ext cx="2565600" cy="1390800"/>
          </a:xfrm>
          <a:prstGeom prst="bentConnector2">
            <a:avLst/>
          </a:prstGeom>
          <a:noFill/>
          <a:ln cap="flat" cmpd="sng" w="9525">
            <a:solidFill>
              <a:schemeClr val="dk2"/>
            </a:solidFill>
            <a:prstDash val="solid"/>
            <a:round/>
            <a:headEnd len="med" w="med" type="none"/>
            <a:tailEnd len="med" w="med" type="oval"/>
          </a:ln>
        </p:spPr>
      </p:cxnSp>
      <p:sp>
        <p:nvSpPr>
          <p:cNvPr id="691" name="Google Shape;691;p54"/>
          <p:cNvSpPr/>
          <p:nvPr/>
        </p:nvSpPr>
        <p:spPr>
          <a:xfrm flipH="1">
            <a:off x="4230499" y="7560797"/>
            <a:ext cx="4695000" cy="11844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helsea Market"/>
                <a:ea typeface="Chelsea Market"/>
                <a:cs typeface="Chelsea Market"/>
                <a:sym typeface="Chelsea Market"/>
              </a:rPr>
              <a:t>First </a:t>
            </a:r>
            <a:r>
              <a:rPr lang="en" sz="2800">
                <a:solidFill>
                  <a:schemeClr val="dk1"/>
                </a:solidFill>
                <a:latin typeface="Chelsea Market"/>
                <a:ea typeface="Chelsea Market"/>
                <a:cs typeface="Chelsea Market"/>
                <a:sym typeface="Chelsea Market"/>
              </a:rPr>
              <a:t>objective</a:t>
            </a:r>
            <a:endParaRPr sz="2800">
              <a:solidFill>
                <a:schemeClr val="dk1"/>
              </a:solidFill>
              <a:latin typeface="Chelsea Market"/>
              <a:ea typeface="Chelsea Market"/>
              <a:cs typeface="Chelsea Market"/>
              <a:sym typeface="Chelsea Market"/>
            </a:endParaRPr>
          </a:p>
        </p:txBody>
      </p:sp>
      <p:sp>
        <p:nvSpPr>
          <p:cNvPr id="688" name="Google Shape;688;p54"/>
          <p:cNvSpPr/>
          <p:nvPr/>
        </p:nvSpPr>
        <p:spPr>
          <a:xfrm flipH="1">
            <a:off x="11928185" y="7560797"/>
            <a:ext cx="4695000" cy="11844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helsea Market"/>
                <a:ea typeface="Chelsea Market"/>
                <a:cs typeface="Chelsea Market"/>
                <a:sym typeface="Chelsea Market"/>
              </a:rPr>
              <a:t>Second </a:t>
            </a:r>
            <a:r>
              <a:rPr lang="en" sz="2800">
                <a:solidFill>
                  <a:schemeClr val="dk1"/>
                </a:solidFill>
                <a:latin typeface="Chelsea Market"/>
                <a:ea typeface="Chelsea Market"/>
                <a:cs typeface="Chelsea Market"/>
                <a:sym typeface="Chelsea Market"/>
              </a:rPr>
              <a:t>objective</a:t>
            </a:r>
            <a:endParaRPr sz="2800">
              <a:solidFill>
                <a:schemeClr val="dk1"/>
              </a:solidFill>
              <a:latin typeface="Chelsea Market"/>
              <a:ea typeface="Chelsea Market"/>
              <a:cs typeface="Chelsea Market"/>
              <a:sym typeface="Chelsea Market"/>
            </a:endParaRPr>
          </a:p>
        </p:txBody>
      </p:sp>
      <p:grpSp>
        <p:nvGrpSpPr>
          <p:cNvPr id="694" name="Google Shape;694;p54"/>
          <p:cNvGrpSpPr/>
          <p:nvPr/>
        </p:nvGrpSpPr>
        <p:grpSpPr>
          <a:xfrm>
            <a:off x="3204550" y="1809225"/>
            <a:ext cx="12054405" cy="2498475"/>
            <a:chOff x="1602275" y="904613"/>
            <a:chExt cx="6027203" cy="1249237"/>
          </a:xfrm>
        </p:grpSpPr>
        <p:sp>
          <p:nvSpPr>
            <p:cNvPr id="695" name="Google Shape;695;p54"/>
            <p:cNvSpPr/>
            <p:nvPr/>
          </p:nvSpPr>
          <p:spPr>
            <a:xfrm rot="-172612">
              <a:off x="3186573" y="1852921"/>
              <a:ext cx="745229" cy="128492"/>
            </a:xfrm>
            <a:custGeom>
              <a:rect b="b" l="l" r="r" t="t"/>
              <a:pathLst>
                <a:path extrusionOk="0" h="2794" w="10536">
                  <a:moveTo>
                    <a:pt x="5291" y="1"/>
                  </a:moveTo>
                  <a:cubicBezTo>
                    <a:pt x="3543" y="1"/>
                    <a:pt x="1769" y="897"/>
                    <a:pt x="0" y="1594"/>
                  </a:cubicBezTo>
                  <a:cubicBezTo>
                    <a:pt x="3546" y="2045"/>
                    <a:pt x="7067" y="2445"/>
                    <a:pt x="10535" y="2793"/>
                  </a:cubicBezTo>
                  <a:cubicBezTo>
                    <a:pt x="9568" y="2033"/>
                    <a:pt x="8627" y="1259"/>
                    <a:pt x="7789" y="743"/>
                  </a:cubicBezTo>
                  <a:cubicBezTo>
                    <a:pt x="6964" y="208"/>
                    <a:pt x="6131" y="1"/>
                    <a:pt x="529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54"/>
            <p:cNvSpPr/>
            <p:nvPr/>
          </p:nvSpPr>
          <p:spPr>
            <a:xfrm rot="-172612">
              <a:off x="1655757" y="1049755"/>
              <a:ext cx="5920239" cy="958954"/>
            </a:xfrm>
            <a:custGeom>
              <a:rect b="b" l="l" r="r" t="t"/>
              <a:pathLst>
                <a:path extrusionOk="0" h="20852" w="83700">
                  <a:moveTo>
                    <a:pt x="35628" y="6628"/>
                  </a:moveTo>
                  <a:lnTo>
                    <a:pt x="35628" y="6628"/>
                  </a:lnTo>
                  <a:cubicBezTo>
                    <a:pt x="35535" y="6699"/>
                    <a:pt x="35445" y="6745"/>
                    <a:pt x="35358" y="6745"/>
                  </a:cubicBezTo>
                  <a:cubicBezTo>
                    <a:pt x="35302" y="6745"/>
                    <a:pt x="35246" y="6726"/>
                    <a:pt x="35190" y="6680"/>
                  </a:cubicBezTo>
                  <a:cubicBezTo>
                    <a:pt x="35332" y="6667"/>
                    <a:pt x="35486" y="6654"/>
                    <a:pt x="35628" y="6628"/>
                  </a:cubicBezTo>
                  <a:close/>
                  <a:moveTo>
                    <a:pt x="36596" y="5736"/>
                  </a:moveTo>
                  <a:cubicBezTo>
                    <a:pt x="36735" y="5736"/>
                    <a:pt x="36837" y="5935"/>
                    <a:pt x="36879" y="6512"/>
                  </a:cubicBezTo>
                  <a:cubicBezTo>
                    <a:pt x="36905" y="6693"/>
                    <a:pt x="36905" y="6925"/>
                    <a:pt x="36905" y="7222"/>
                  </a:cubicBezTo>
                  <a:lnTo>
                    <a:pt x="36905" y="7234"/>
                  </a:lnTo>
                  <a:cubicBezTo>
                    <a:pt x="36660" y="6977"/>
                    <a:pt x="36363" y="6757"/>
                    <a:pt x="36054" y="6590"/>
                  </a:cubicBezTo>
                  <a:cubicBezTo>
                    <a:pt x="35912" y="6603"/>
                    <a:pt x="35770" y="6616"/>
                    <a:pt x="35628" y="6628"/>
                  </a:cubicBezTo>
                  <a:cubicBezTo>
                    <a:pt x="35693" y="6590"/>
                    <a:pt x="35757" y="6525"/>
                    <a:pt x="35809" y="6474"/>
                  </a:cubicBezTo>
                  <a:cubicBezTo>
                    <a:pt x="36101" y="6174"/>
                    <a:pt x="36389" y="5736"/>
                    <a:pt x="36596" y="5736"/>
                  </a:cubicBezTo>
                  <a:close/>
                  <a:moveTo>
                    <a:pt x="11763" y="126"/>
                  </a:moveTo>
                  <a:cubicBezTo>
                    <a:pt x="11638" y="126"/>
                    <a:pt x="11512" y="127"/>
                    <a:pt x="11386" y="130"/>
                  </a:cubicBezTo>
                  <a:cubicBezTo>
                    <a:pt x="11425" y="310"/>
                    <a:pt x="11438" y="478"/>
                    <a:pt x="11425" y="658"/>
                  </a:cubicBezTo>
                  <a:cubicBezTo>
                    <a:pt x="9410" y="1779"/>
                    <a:pt x="7385" y="2562"/>
                    <a:pt x="5307" y="2562"/>
                  </a:cubicBezTo>
                  <a:cubicBezTo>
                    <a:pt x="5018" y="2562"/>
                    <a:pt x="4728" y="2547"/>
                    <a:pt x="4436" y="2515"/>
                  </a:cubicBezTo>
                  <a:cubicBezTo>
                    <a:pt x="3766" y="2837"/>
                    <a:pt x="3082" y="3211"/>
                    <a:pt x="2399" y="3611"/>
                  </a:cubicBezTo>
                  <a:cubicBezTo>
                    <a:pt x="1174" y="4346"/>
                    <a:pt x="645" y="5558"/>
                    <a:pt x="503" y="6925"/>
                  </a:cubicBezTo>
                  <a:cubicBezTo>
                    <a:pt x="748" y="7131"/>
                    <a:pt x="955" y="7363"/>
                    <a:pt x="1135" y="7608"/>
                  </a:cubicBezTo>
                  <a:cubicBezTo>
                    <a:pt x="1264" y="7789"/>
                    <a:pt x="1393" y="7969"/>
                    <a:pt x="1496" y="8163"/>
                  </a:cubicBezTo>
                  <a:cubicBezTo>
                    <a:pt x="2257" y="9530"/>
                    <a:pt x="2579" y="11438"/>
                    <a:pt x="2579" y="13346"/>
                  </a:cubicBezTo>
                  <a:lnTo>
                    <a:pt x="1780" y="13346"/>
                  </a:lnTo>
                  <a:cubicBezTo>
                    <a:pt x="1922" y="13682"/>
                    <a:pt x="2051" y="13978"/>
                    <a:pt x="2154" y="14210"/>
                  </a:cubicBezTo>
                  <a:cubicBezTo>
                    <a:pt x="2180" y="14275"/>
                    <a:pt x="2218" y="14352"/>
                    <a:pt x="2244" y="14404"/>
                  </a:cubicBezTo>
                  <a:cubicBezTo>
                    <a:pt x="2038" y="14443"/>
                    <a:pt x="1844" y="14481"/>
                    <a:pt x="1638" y="14520"/>
                  </a:cubicBezTo>
                  <a:cubicBezTo>
                    <a:pt x="1625" y="14339"/>
                    <a:pt x="1483" y="13836"/>
                    <a:pt x="1135" y="12973"/>
                  </a:cubicBezTo>
                  <a:lnTo>
                    <a:pt x="1922" y="12973"/>
                  </a:lnTo>
                  <a:cubicBezTo>
                    <a:pt x="1922" y="11064"/>
                    <a:pt x="1599" y="9156"/>
                    <a:pt x="839" y="7789"/>
                  </a:cubicBezTo>
                  <a:cubicBezTo>
                    <a:pt x="491" y="8214"/>
                    <a:pt x="220" y="8679"/>
                    <a:pt x="1" y="9182"/>
                  </a:cubicBezTo>
                  <a:cubicBezTo>
                    <a:pt x="555" y="12302"/>
                    <a:pt x="1303" y="14185"/>
                    <a:pt x="1548" y="14546"/>
                  </a:cubicBezTo>
                  <a:cubicBezTo>
                    <a:pt x="1122" y="14636"/>
                    <a:pt x="710" y="14765"/>
                    <a:pt x="297" y="14933"/>
                  </a:cubicBezTo>
                  <a:cubicBezTo>
                    <a:pt x="2412" y="15281"/>
                    <a:pt x="4488" y="15616"/>
                    <a:pt x="6564" y="15938"/>
                  </a:cubicBezTo>
                  <a:cubicBezTo>
                    <a:pt x="6912" y="15680"/>
                    <a:pt x="7273" y="15461"/>
                    <a:pt x="7673" y="15268"/>
                  </a:cubicBezTo>
                  <a:cubicBezTo>
                    <a:pt x="6899" y="14881"/>
                    <a:pt x="6074" y="14610"/>
                    <a:pt x="5236" y="14455"/>
                  </a:cubicBezTo>
                  <a:cubicBezTo>
                    <a:pt x="5782" y="14353"/>
                    <a:pt x="6333" y="14303"/>
                    <a:pt x="6883" y="14303"/>
                  </a:cubicBezTo>
                  <a:cubicBezTo>
                    <a:pt x="8279" y="14303"/>
                    <a:pt x="9664" y="14629"/>
                    <a:pt x="10922" y="15268"/>
                  </a:cubicBezTo>
                  <a:cubicBezTo>
                    <a:pt x="11322" y="15074"/>
                    <a:pt x="11701" y="14961"/>
                    <a:pt x="12051" y="14961"/>
                  </a:cubicBezTo>
                  <a:cubicBezTo>
                    <a:pt x="12492" y="14961"/>
                    <a:pt x="12887" y="15140"/>
                    <a:pt x="13218" y="15564"/>
                  </a:cubicBezTo>
                  <a:cubicBezTo>
                    <a:pt x="13359" y="15758"/>
                    <a:pt x="13488" y="15938"/>
                    <a:pt x="13630" y="16106"/>
                  </a:cubicBezTo>
                  <a:cubicBezTo>
                    <a:pt x="12882" y="16106"/>
                    <a:pt x="12160" y="15925"/>
                    <a:pt x="11503" y="15564"/>
                  </a:cubicBezTo>
                  <a:cubicBezTo>
                    <a:pt x="11309" y="15461"/>
                    <a:pt x="11116" y="15358"/>
                    <a:pt x="10922" y="15268"/>
                  </a:cubicBezTo>
                  <a:cubicBezTo>
                    <a:pt x="10639" y="15410"/>
                    <a:pt x="10368" y="15577"/>
                    <a:pt x="10097" y="15758"/>
                  </a:cubicBezTo>
                  <a:cubicBezTo>
                    <a:pt x="10045" y="15693"/>
                    <a:pt x="10007" y="15642"/>
                    <a:pt x="9955" y="15564"/>
                  </a:cubicBezTo>
                  <a:cubicBezTo>
                    <a:pt x="9625" y="15140"/>
                    <a:pt x="9230" y="14961"/>
                    <a:pt x="8791" y="14961"/>
                  </a:cubicBezTo>
                  <a:cubicBezTo>
                    <a:pt x="8443" y="14961"/>
                    <a:pt x="8067" y="15074"/>
                    <a:pt x="7673" y="15268"/>
                  </a:cubicBezTo>
                  <a:cubicBezTo>
                    <a:pt x="7853" y="15358"/>
                    <a:pt x="8047" y="15461"/>
                    <a:pt x="8240" y="15564"/>
                  </a:cubicBezTo>
                  <a:cubicBezTo>
                    <a:pt x="8898" y="15925"/>
                    <a:pt x="9620" y="16106"/>
                    <a:pt x="10368" y="16106"/>
                  </a:cubicBezTo>
                  <a:lnTo>
                    <a:pt x="10290" y="16003"/>
                  </a:lnTo>
                  <a:lnTo>
                    <a:pt x="10290" y="16003"/>
                  </a:lnTo>
                  <a:cubicBezTo>
                    <a:pt x="11541" y="16196"/>
                    <a:pt x="12792" y="16377"/>
                    <a:pt x="14030" y="16557"/>
                  </a:cubicBezTo>
                  <a:cubicBezTo>
                    <a:pt x="16454" y="16905"/>
                    <a:pt x="18852" y="17241"/>
                    <a:pt x="21238" y="17537"/>
                  </a:cubicBezTo>
                  <a:cubicBezTo>
                    <a:pt x="23003" y="16833"/>
                    <a:pt x="24769" y="15941"/>
                    <a:pt x="26510" y="15941"/>
                  </a:cubicBezTo>
                  <a:cubicBezTo>
                    <a:pt x="27351" y="15941"/>
                    <a:pt x="28186" y="16149"/>
                    <a:pt x="29013" y="16686"/>
                  </a:cubicBezTo>
                  <a:cubicBezTo>
                    <a:pt x="29852" y="17189"/>
                    <a:pt x="30806" y="17976"/>
                    <a:pt x="31773" y="18736"/>
                  </a:cubicBezTo>
                  <a:cubicBezTo>
                    <a:pt x="34545" y="19007"/>
                    <a:pt x="37317" y="19265"/>
                    <a:pt x="40077" y="19484"/>
                  </a:cubicBezTo>
                  <a:cubicBezTo>
                    <a:pt x="40492" y="19382"/>
                    <a:pt x="40905" y="19336"/>
                    <a:pt x="41314" y="19336"/>
                  </a:cubicBezTo>
                  <a:cubicBezTo>
                    <a:pt x="42085" y="19336"/>
                    <a:pt x="42843" y="19498"/>
                    <a:pt x="43584" y="19742"/>
                  </a:cubicBezTo>
                  <a:cubicBezTo>
                    <a:pt x="54532" y="20516"/>
                    <a:pt x="65544" y="20851"/>
                    <a:pt x="77252" y="20851"/>
                  </a:cubicBezTo>
                  <a:cubicBezTo>
                    <a:pt x="77935" y="20851"/>
                    <a:pt x="81546" y="20206"/>
                    <a:pt x="82229" y="19085"/>
                  </a:cubicBezTo>
                  <a:lnTo>
                    <a:pt x="83429" y="18259"/>
                  </a:lnTo>
                  <a:lnTo>
                    <a:pt x="83429" y="15835"/>
                  </a:lnTo>
                  <a:cubicBezTo>
                    <a:pt x="83467" y="15539"/>
                    <a:pt x="83506" y="15242"/>
                    <a:pt x="83532" y="14945"/>
                  </a:cubicBezTo>
                  <a:cubicBezTo>
                    <a:pt x="83570" y="14546"/>
                    <a:pt x="83596" y="14159"/>
                    <a:pt x="83622" y="13759"/>
                  </a:cubicBezTo>
                  <a:cubicBezTo>
                    <a:pt x="83699" y="12599"/>
                    <a:pt x="83699" y="11438"/>
                    <a:pt x="83622" y="10265"/>
                  </a:cubicBezTo>
                  <a:cubicBezTo>
                    <a:pt x="83390" y="7080"/>
                    <a:pt x="82487" y="4707"/>
                    <a:pt x="80695" y="4707"/>
                  </a:cubicBezTo>
                  <a:cubicBezTo>
                    <a:pt x="75833" y="3529"/>
                    <a:pt x="71487" y="3185"/>
                    <a:pt x="67296" y="3185"/>
                  </a:cubicBezTo>
                  <a:cubicBezTo>
                    <a:pt x="65385" y="3185"/>
                    <a:pt x="63505" y="3256"/>
                    <a:pt x="61624" y="3353"/>
                  </a:cubicBezTo>
                  <a:cubicBezTo>
                    <a:pt x="59917" y="3880"/>
                    <a:pt x="58225" y="4207"/>
                    <a:pt x="56559" y="4207"/>
                  </a:cubicBezTo>
                  <a:cubicBezTo>
                    <a:pt x="56022" y="4207"/>
                    <a:pt x="55488" y="4173"/>
                    <a:pt x="54957" y="4101"/>
                  </a:cubicBezTo>
                  <a:cubicBezTo>
                    <a:pt x="56105" y="3946"/>
                    <a:pt x="57253" y="3701"/>
                    <a:pt x="58361" y="3353"/>
                  </a:cubicBezTo>
                  <a:lnTo>
                    <a:pt x="58361" y="3353"/>
                  </a:lnTo>
                  <a:cubicBezTo>
                    <a:pt x="55641" y="3482"/>
                    <a:pt x="52907" y="3676"/>
                    <a:pt x="50070" y="3766"/>
                  </a:cubicBezTo>
                  <a:cubicBezTo>
                    <a:pt x="50148" y="3792"/>
                    <a:pt x="50225" y="3804"/>
                    <a:pt x="50315" y="3830"/>
                  </a:cubicBezTo>
                  <a:cubicBezTo>
                    <a:pt x="49868" y="3830"/>
                    <a:pt x="49415" y="3836"/>
                    <a:pt x="48957" y="3836"/>
                  </a:cubicBezTo>
                  <a:cubicBezTo>
                    <a:pt x="48728" y="3836"/>
                    <a:pt x="48497" y="3835"/>
                    <a:pt x="48265" y="3830"/>
                  </a:cubicBezTo>
                  <a:cubicBezTo>
                    <a:pt x="47749" y="3921"/>
                    <a:pt x="47228" y="3958"/>
                    <a:pt x="46704" y="3958"/>
                  </a:cubicBezTo>
                  <a:cubicBezTo>
                    <a:pt x="46113" y="3958"/>
                    <a:pt x="45519" y="3911"/>
                    <a:pt x="44925" y="3843"/>
                  </a:cubicBezTo>
                  <a:lnTo>
                    <a:pt x="45003" y="3830"/>
                  </a:lnTo>
                  <a:lnTo>
                    <a:pt x="44796" y="3830"/>
                  </a:lnTo>
                  <a:cubicBezTo>
                    <a:pt x="44165" y="3753"/>
                    <a:pt x="43546" y="3650"/>
                    <a:pt x="42927" y="3572"/>
                  </a:cubicBezTo>
                  <a:cubicBezTo>
                    <a:pt x="42308" y="3521"/>
                    <a:pt x="41366" y="3431"/>
                    <a:pt x="40322" y="3340"/>
                  </a:cubicBezTo>
                  <a:cubicBezTo>
                    <a:pt x="40151" y="3358"/>
                    <a:pt x="39244" y="3482"/>
                    <a:pt x="38244" y="3482"/>
                  </a:cubicBezTo>
                  <a:cubicBezTo>
                    <a:pt x="37806" y="3482"/>
                    <a:pt x="37350" y="3459"/>
                    <a:pt x="36931" y="3392"/>
                  </a:cubicBezTo>
                  <a:cubicBezTo>
                    <a:pt x="36969" y="3366"/>
                    <a:pt x="37021" y="3340"/>
                    <a:pt x="37072" y="3340"/>
                  </a:cubicBezTo>
                  <a:lnTo>
                    <a:pt x="36376" y="3276"/>
                  </a:lnTo>
                  <a:cubicBezTo>
                    <a:pt x="36105" y="3198"/>
                    <a:pt x="35848" y="3082"/>
                    <a:pt x="35615" y="2915"/>
                  </a:cubicBezTo>
                  <a:cubicBezTo>
                    <a:pt x="35267" y="2889"/>
                    <a:pt x="35009" y="2863"/>
                    <a:pt x="34906" y="2863"/>
                  </a:cubicBezTo>
                  <a:cubicBezTo>
                    <a:pt x="31786" y="2567"/>
                    <a:pt x="28807" y="1999"/>
                    <a:pt x="25906" y="1458"/>
                  </a:cubicBezTo>
                  <a:cubicBezTo>
                    <a:pt x="25179" y="1572"/>
                    <a:pt x="24456" y="1655"/>
                    <a:pt x="23728" y="1655"/>
                  </a:cubicBezTo>
                  <a:cubicBezTo>
                    <a:pt x="23229" y="1655"/>
                    <a:pt x="22726" y="1617"/>
                    <a:pt x="22218" y="1522"/>
                  </a:cubicBezTo>
                  <a:cubicBezTo>
                    <a:pt x="22360" y="1496"/>
                    <a:pt x="22502" y="1483"/>
                    <a:pt x="22643" y="1458"/>
                  </a:cubicBezTo>
                  <a:lnTo>
                    <a:pt x="20825" y="1122"/>
                  </a:lnTo>
                  <a:lnTo>
                    <a:pt x="20774" y="1110"/>
                  </a:lnTo>
                  <a:cubicBezTo>
                    <a:pt x="18375" y="1"/>
                    <a:pt x="14700" y="413"/>
                    <a:pt x="14649" y="130"/>
                  </a:cubicBezTo>
                  <a:cubicBezTo>
                    <a:pt x="14275" y="130"/>
                    <a:pt x="13888" y="155"/>
                    <a:pt x="13514" y="181"/>
                  </a:cubicBezTo>
                  <a:cubicBezTo>
                    <a:pt x="12931" y="149"/>
                    <a:pt x="12347" y="126"/>
                    <a:pt x="11763" y="126"/>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54"/>
            <p:cNvSpPr/>
            <p:nvPr/>
          </p:nvSpPr>
          <p:spPr>
            <a:xfrm rot="-172612">
              <a:off x="1692637" y="1197292"/>
              <a:ext cx="537278" cy="104026"/>
            </a:xfrm>
            <a:custGeom>
              <a:rect b="b" l="l" r="r" t="t"/>
              <a:pathLst>
                <a:path extrusionOk="0" h="2262" w="7596">
                  <a:moveTo>
                    <a:pt x="7596" y="0"/>
                  </a:moveTo>
                  <a:lnTo>
                    <a:pt x="7596" y="0"/>
                  </a:lnTo>
                  <a:cubicBezTo>
                    <a:pt x="4953" y="297"/>
                    <a:pt x="2386" y="1045"/>
                    <a:pt x="1" y="2218"/>
                  </a:cubicBezTo>
                  <a:cubicBezTo>
                    <a:pt x="285" y="2248"/>
                    <a:pt x="567" y="2262"/>
                    <a:pt x="848" y="2262"/>
                  </a:cubicBezTo>
                  <a:cubicBezTo>
                    <a:pt x="3150" y="2262"/>
                    <a:pt x="5378" y="1310"/>
                    <a:pt x="759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8" name="Google Shape;698;p54"/>
          <p:cNvSpPr/>
          <p:nvPr/>
        </p:nvSpPr>
        <p:spPr>
          <a:xfrm>
            <a:off x="1798200" y="2419375"/>
            <a:ext cx="14691600" cy="14862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analysis</a:t>
            </a:r>
            <a:endParaRPr sz="3200">
              <a:solidFill>
                <a:schemeClr val="dk1"/>
              </a:solidFill>
              <a:latin typeface="Chelsea Market"/>
              <a:ea typeface="Chelsea Market"/>
              <a:cs typeface="Chelsea Market"/>
              <a:sym typeface="Chelsea Market"/>
            </a:endParaRPr>
          </a:p>
        </p:txBody>
      </p:sp>
      <p:sp>
        <p:nvSpPr>
          <p:cNvPr id="699" name="Google Shape;699;p54"/>
          <p:cNvSpPr/>
          <p:nvPr/>
        </p:nvSpPr>
        <p:spPr>
          <a:xfrm rot="10175020">
            <a:off x="12062304" y="4803153"/>
            <a:ext cx="3820574" cy="1831610"/>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54"/>
          <p:cNvSpPr/>
          <p:nvPr/>
        </p:nvSpPr>
        <p:spPr>
          <a:xfrm rot="-10799844">
            <a:off x="1911406" y="4834173"/>
            <a:ext cx="3638897" cy="1641945"/>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54"/>
          <p:cNvSpPr/>
          <p:nvPr/>
        </p:nvSpPr>
        <p:spPr>
          <a:xfrm flipH="1" rot="10800000">
            <a:off x="7609801" y="4801195"/>
            <a:ext cx="3418689" cy="1707907"/>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54"/>
          <p:cNvSpPr/>
          <p:nvPr/>
        </p:nvSpPr>
        <p:spPr>
          <a:xfrm flipH="1">
            <a:off x="11928200" y="4985550"/>
            <a:ext cx="4695000" cy="13392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B</a:t>
            </a:r>
            <a:r>
              <a:rPr lang="en" sz="2800">
                <a:solidFill>
                  <a:schemeClr val="dk1"/>
                </a:solidFill>
                <a:latin typeface="Work Sans"/>
                <a:ea typeface="Work Sans"/>
                <a:cs typeface="Work Sans"/>
                <a:sym typeface="Work Sans"/>
              </a:rPr>
              <a:t>uyers’ economy</a:t>
            </a:r>
            <a:endParaRPr sz="2800">
              <a:solidFill>
                <a:schemeClr val="dk1"/>
              </a:solidFill>
              <a:latin typeface="Work Sans"/>
              <a:ea typeface="Work Sans"/>
              <a:cs typeface="Work Sans"/>
              <a:sym typeface="Work Sans"/>
            </a:endParaRPr>
          </a:p>
        </p:txBody>
      </p:sp>
      <p:sp>
        <p:nvSpPr>
          <p:cNvPr id="684" name="Google Shape;684;p54"/>
          <p:cNvSpPr/>
          <p:nvPr/>
        </p:nvSpPr>
        <p:spPr>
          <a:xfrm flipH="1">
            <a:off x="6796403" y="4985550"/>
            <a:ext cx="4695000" cy="13392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B</a:t>
            </a:r>
            <a:r>
              <a:rPr lang="en" sz="2800">
                <a:solidFill>
                  <a:schemeClr val="dk1"/>
                </a:solidFill>
                <a:latin typeface="Work Sans"/>
                <a:ea typeface="Work Sans"/>
                <a:cs typeface="Work Sans"/>
                <a:sym typeface="Work Sans"/>
              </a:rPr>
              <a:t>uyers’ tastes</a:t>
            </a:r>
            <a:endParaRPr sz="2800">
              <a:solidFill>
                <a:schemeClr val="dk1"/>
              </a:solidFill>
              <a:latin typeface="Work Sans"/>
              <a:ea typeface="Work Sans"/>
              <a:cs typeface="Work Sans"/>
              <a:sym typeface="Work Sans"/>
            </a:endParaRPr>
          </a:p>
        </p:txBody>
      </p:sp>
      <p:sp>
        <p:nvSpPr>
          <p:cNvPr id="703" name="Google Shape;703;p54"/>
          <p:cNvSpPr/>
          <p:nvPr/>
        </p:nvSpPr>
        <p:spPr>
          <a:xfrm flipH="1">
            <a:off x="1664606" y="4985550"/>
            <a:ext cx="4695000" cy="1339200"/>
          </a:xfrm>
          <a:prstGeom prst="roundRect">
            <a:avLst>
              <a:gd fmla="val 0" name="adj"/>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B</a:t>
            </a:r>
            <a:r>
              <a:rPr lang="en" sz="2800">
                <a:solidFill>
                  <a:schemeClr val="dk1"/>
                </a:solidFill>
                <a:latin typeface="Work Sans"/>
                <a:ea typeface="Work Sans"/>
                <a:cs typeface="Work Sans"/>
                <a:sym typeface="Work Sans"/>
              </a:rPr>
              <a:t>uyers’ age</a:t>
            </a:r>
            <a:endParaRPr sz="2800">
              <a:solidFill>
                <a:schemeClr val="dk1"/>
              </a:solidFill>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5"/>
          <p:cNvSpPr txBox="1"/>
          <p:nvPr>
            <p:ph idx="6"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BUYER JOURNEY</a:t>
            </a:r>
            <a:endParaRPr/>
          </a:p>
        </p:txBody>
      </p:sp>
      <p:sp>
        <p:nvSpPr>
          <p:cNvPr id="709" name="Google Shape;709;p55"/>
          <p:cNvSpPr txBox="1"/>
          <p:nvPr>
            <p:ph type="title"/>
          </p:nvPr>
        </p:nvSpPr>
        <p:spPr>
          <a:xfrm>
            <a:off x="1421900" y="6327613"/>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Awareness</a:t>
            </a:r>
            <a:endParaRPr/>
          </a:p>
        </p:txBody>
      </p:sp>
      <p:sp>
        <p:nvSpPr>
          <p:cNvPr id="710" name="Google Shape;710;p55"/>
          <p:cNvSpPr txBox="1"/>
          <p:nvPr>
            <p:ph idx="1" type="subTitle"/>
          </p:nvPr>
        </p:nvSpPr>
        <p:spPr>
          <a:xfrm>
            <a:off x="1552400"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a:t>
            </a:r>
            <a:endParaRPr/>
          </a:p>
        </p:txBody>
      </p:sp>
      <p:sp>
        <p:nvSpPr>
          <p:cNvPr id="711" name="Google Shape;711;p55"/>
          <p:cNvSpPr txBox="1"/>
          <p:nvPr>
            <p:ph idx="2" type="title"/>
          </p:nvPr>
        </p:nvSpPr>
        <p:spPr>
          <a:xfrm>
            <a:off x="12229977" y="6327600"/>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Decision</a:t>
            </a:r>
            <a:endParaRPr/>
          </a:p>
        </p:txBody>
      </p:sp>
      <p:sp>
        <p:nvSpPr>
          <p:cNvPr id="712" name="Google Shape;712;p55"/>
          <p:cNvSpPr txBox="1"/>
          <p:nvPr>
            <p:ph idx="3" type="subTitle"/>
          </p:nvPr>
        </p:nvSpPr>
        <p:spPr>
          <a:xfrm>
            <a:off x="12360500"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fourth-largest planet in the Solar System</a:t>
            </a:r>
            <a:endParaRPr/>
          </a:p>
        </p:txBody>
      </p:sp>
      <p:sp>
        <p:nvSpPr>
          <p:cNvPr id="713" name="Google Shape;713;p55"/>
          <p:cNvSpPr txBox="1"/>
          <p:nvPr>
            <p:ph idx="4" type="title"/>
          </p:nvPr>
        </p:nvSpPr>
        <p:spPr>
          <a:xfrm>
            <a:off x="6825317" y="6327633"/>
            <a:ext cx="4641600" cy="856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Consideration</a:t>
            </a:r>
            <a:endParaRPr/>
          </a:p>
        </p:txBody>
      </p:sp>
      <p:sp>
        <p:nvSpPr>
          <p:cNvPr id="714" name="Google Shape;714;p55"/>
          <p:cNvSpPr txBox="1"/>
          <p:nvPr>
            <p:ph idx="5" type="subTitle"/>
          </p:nvPr>
        </p:nvSpPr>
        <p:spPr>
          <a:xfrm>
            <a:off x="6952631" y="7200000"/>
            <a:ext cx="4380600" cy="172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mostly of hydrogen and helium</a:t>
            </a:r>
            <a:endParaRPr/>
          </a:p>
        </p:txBody>
      </p:sp>
      <p:sp>
        <p:nvSpPr>
          <p:cNvPr id="715" name="Google Shape;715;p55"/>
          <p:cNvSpPr/>
          <p:nvPr/>
        </p:nvSpPr>
        <p:spPr>
          <a:xfrm>
            <a:off x="1322450" y="3401463"/>
            <a:ext cx="15657458" cy="2134827"/>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716" name="Google Shape;716;p55"/>
          <p:cNvPicPr preferRelativeResize="0"/>
          <p:nvPr/>
        </p:nvPicPr>
        <p:blipFill>
          <a:blip r:embed="rId3">
            <a:alphaModFix/>
          </a:blip>
          <a:stretch>
            <a:fillRect/>
          </a:stretch>
        </p:blipFill>
        <p:spPr>
          <a:xfrm flipH="1" rot="-49">
            <a:off x="7572414" y="2958846"/>
            <a:ext cx="3041120" cy="3020060"/>
          </a:xfrm>
          <a:prstGeom prst="rect">
            <a:avLst/>
          </a:prstGeom>
          <a:noFill/>
          <a:ln>
            <a:noFill/>
          </a:ln>
        </p:spPr>
      </p:pic>
      <p:pic>
        <p:nvPicPr>
          <p:cNvPr id="717" name="Google Shape;717;p55"/>
          <p:cNvPicPr preferRelativeResize="0"/>
          <p:nvPr/>
        </p:nvPicPr>
        <p:blipFill rotWithShape="1">
          <a:blip r:embed="rId4">
            <a:alphaModFix/>
          </a:blip>
          <a:srcRect b="0" l="0" r="0" t="0"/>
          <a:stretch/>
        </p:blipFill>
        <p:spPr>
          <a:xfrm rot="-11">
            <a:off x="2622501" y="2968494"/>
            <a:ext cx="2659267" cy="3000763"/>
          </a:xfrm>
          <a:prstGeom prst="rect">
            <a:avLst/>
          </a:prstGeom>
          <a:noFill/>
          <a:ln>
            <a:noFill/>
          </a:ln>
        </p:spPr>
      </p:pic>
      <p:pic>
        <p:nvPicPr>
          <p:cNvPr id="718" name="Google Shape;718;p55"/>
          <p:cNvPicPr preferRelativeResize="0"/>
          <p:nvPr/>
        </p:nvPicPr>
        <p:blipFill rotWithShape="1">
          <a:blip r:embed="rId5">
            <a:alphaModFix/>
          </a:blip>
          <a:srcRect b="9836" l="8113" r="0" t="0"/>
          <a:stretch/>
        </p:blipFill>
        <p:spPr>
          <a:xfrm rot="-17">
            <a:off x="13317184" y="3098137"/>
            <a:ext cx="2467243" cy="27414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6"/>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SALES FUNNEL</a:t>
            </a:r>
            <a:endParaRPr/>
          </a:p>
        </p:txBody>
      </p:sp>
      <p:sp>
        <p:nvSpPr>
          <p:cNvPr id="724" name="Google Shape;724;p56"/>
          <p:cNvSpPr txBox="1"/>
          <p:nvPr/>
        </p:nvSpPr>
        <p:spPr>
          <a:xfrm>
            <a:off x="12761575" y="2340325"/>
            <a:ext cx="3543000" cy="88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chemeClr val="dk1"/>
                </a:solidFill>
                <a:latin typeface="Chelsea Market"/>
                <a:ea typeface="Chelsea Market"/>
                <a:cs typeface="Chelsea Market"/>
                <a:sym typeface="Chelsea Market"/>
              </a:rPr>
              <a:t>Awareness</a:t>
            </a:r>
            <a:endParaRPr b="1" sz="4000">
              <a:solidFill>
                <a:schemeClr val="dk1"/>
              </a:solidFill>
              <a:latin typeface="Chelsea Market"/>
              <a:ea typeface="Chelsea Market"/>
              <a:cs typeface="Chelsea Market"/>
              <a:sym typeface="Chelsea Market"/>
            </a:endParaRPr>
          </a:p>
        </p:txBody>
      </p:sp>
      <p:sp>
        <p:nvSpPr>
          <p:cNvPr id="725" name="Google Shape;725;p56"/>
          <p:cNvSpPr txBox="1"/>
          <p:nvPr/>
        </p:nvSpPr>
        <p:spPr>
          <a:xfrm>
            <a:off x="12761604" y="3043550"/>
            <a:ext cx="4101000" cy="1305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3200"/>
              </a:spcAft>
              <a:buNone/>
            </a:pPr>
            <a:r>
              <a:rPr lang="en" sz="2800">
                <a:solidFill>
                  <a:schemeClr val="dk1"/>
                </a:solidFill>
                <a:latin typeface="Work Sans"/>
                <a:ea typeface="Work Sans"/>
                <a:cs typeface="Work Sans"/>
                <a:sym typeface="Work Sans"/>
              </a:rPr>
              <a:t>Venus has a beautiful name</a:t>
            </a:r>
            <a:endParaRPr sz="2800">
              <a:solidFill>
                <a:schemeClr val="dk1"/>
              </a:solidFill>
              <a:latin typeface="Work Sans"/>
              <a:ea typeface="Work Sans"/>
              <a:cs typeface="Work Sans"/>
              <a:sym typeface="Work Sans"/>
            </a:endParaRPr>
          </a:p>
        </p:txBody>
      </p:sp>
      <p:sp>
        <p:nvSpPr>
          <p:cNvPr id="726" name="Google Shape;726;p56"/>
          <p:cNvSpPr txBox="1"/>
          <p:nvPr/>
        </p:nvSpPr>
        <p:spPr>
          <a:xfrm>
            <a:off x="12761575" y="4466425"/>
            <a:ext cx="3543000" cy="88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chemeClr val="dk1"/>
                </a:solidFill>
                <a:latin typeface="Chelsea Market"/>
                <a:ea typeface="Chelsea Market"/>
                <a:cs typeface="Chelsea Market"/>
                <a:sym typeface="Chelsea Market"/>
              </a:rPr>
              <a:t>Decision</a:t>
            </a:r>
            <a:endParaRPr b="1" sz="4000">
              <a:solidFill>
                <a:schemeClr val="dk1"/>
              </a:solidFill>
              <a:latin typeface="Chelsea Market"/>
              <a:ea typeface="Chelsea Market"/>
              <a:cs typeface="Chelsea Market"/>
              <a:sym typeface="Chelsea Market"/>
            </a:endParaRPr>
          </a:p>
        </p:txBody>
      </p:sp>
      <p:sp>
        <p:nvSpPr>
          <p:cNvPr id="727" name="Google Shape;727;p56"/>
          <p:cNvSpPr txBox="1"/>
          <p:nvPr/>
        </p:nvSpPr>
        <p:spPr>
          <a:xfrm>
            <a:off x="12761575" y="5169675"/>
            <a:ext cx="4096800" cy="1305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3200"/>
              </a:spcAft>
              <a:buNone/>
            </a:pPr>
            <a:r>
              <a:rPr lang="en" sz="2800">
                <a:solidFill>
                  <a:schemeClr val="dk1"/>
                </a:solidFill>
                <a:latin typeface="Work Sans"/>
                <a:ea typeface="Work Sans"/>
                <a:cs typeface="Work Sans"/>
                <a:sym typeface="Work Sans"/>
              </a:rPr>
              <a:t>Saturn is a gas giant and has rings</a:t>
            </a:r>
            <a:endParaRPr sz="2800">
              <a:solidFill>
                <a:schemeClr val="dk1"/>
              </a:solidFill>
              <a:latin typeface="Work Sans"/>
              <a:ea typeface="Work Sans"/>
              <a:cs typeface="Work Sans"/>
              <a:sym typeface="Work Sans"/>
            </a:endParaRPr>
          </a:p>
        </p:txBody>
      </p:sp>
      <p:sp>
        <p:nvSpPr>
          <p:cNvPr id="728" name="Google Shape;728;p56"/>
          <p:cNvSpPr txBox="1"/>
          <p:nvPr/>
        </p:nvSpPr>
        <p:spPr>
          <a:xfrm>
            <a:off x="1983425" y="3403375"/>
            <a:ext cx="3543000" cy="884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4000">
                <a:solidFill>
                  <a:schemeClr val="dk1"/>
                </a:solidFill>
                <a:latin typeface="Chelsea Market"/>
                <a:ea typeface="Chelsea Market"/>
                <a:cs typeface="Chelsea Market"/>
                <a:sym typeface="Chelsea Market"/>
              </a:rPr>
              <a:t>Interest</a:t>
            </a:r>
            <a:endParaRPr b="1" sz="4000">
              <a:solidFill>
                <a:schemeClr val="dk1"/>
              </a:solidFill>
              <a:latin typeface="Chelsea Market"/>
              <a:ea typeface="Chelsea Market"/>
              <a:cs typeface="Chelsea Market"/>
              <a:sym typeface="Chelsea Market"/>
            </a:endParaRPr>
          </a:p>
        </p:txBody>
      </p:sp>
      <p:sp>
        <p:nvSpPr>
          <p:cNvPr id="729" name="Google Shape;729;p56"/>
          <p:cNvSpPr txBox="1"/>
          <p:nvPr/>
        </p:nvSpPr>
        <p:spPr>
          <a:xfrm>
            <a:off x="1429625" y="4106650"/>
            <a:ext cx="4096800" cy="13050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 sz="2800">
                <a:solidFill>
                  <a:schemeClr val="dk1"/>
                </a:solidFill>
                <a:latin typeface="Work Sans"/>
                <a:ea typeface="Work Sans"/>
                <a:cs typeface="Work Sans"/>
                <a:sym typeface="Work Sans"/>
              </a:rPr>
              <a:t>Mercury is the smallest planet</a:t>
            </a:r>
            <a:endParaRPr sz="2800">
              <a:solidFill>
                <a:schemeClr val="dk1"/>
              </a:solidFill>
              <a:latin typeface="Work Sans"/>
              <a:ea typeface="Work Sans"/>
              <a:cs typeface="Work Sans"/>
              <a:sym typeface="Work Sans"/>
            </a:endParaRPr>
          </a:p>
          <a:p>
            <a:pPr indent="0" lvl="0" marL="0" rtl="0" algn="r">
              <a:spcBef>
                <a:spcPts val="3200"/>
              </a:spcBef>
              <a:spcAft>
                <a:spcPts val="3200"/>
              </a:spcAft>
              <a:buNone/>
            </a:pPr>
            <a:r>
              <a:t/>
            </a:r>
            <a:endParaRPr sz="2800">
              <a:solidFill>
                <a:schemeClr val="dk1"/>
              </a:solidFill>
              <a:latin typeface="Work Sans"/>
              <a:ea typeface="Work Sans"/>
              <a:cs typeface="Work Sans"/>
              <a:sym typeface="Work Sans"/>
            </a:endParaRPr>
          </a:p>
        </p:txBody>
      </p:sp>
      <p:sp>
        <p:nvSpPr>
          <p:cNvPr id="730" name="Google Shape;730;p56"/>
          <p:cNvSpPr txBox="1"/>
          <p:nvPr/>
        </p:nvSpPr>
        <p:spPr>
          <a:xfrm>
            <a:off x="1983425" y="5529425"/>
            <a:ext cx="3543000" cy="8844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b="1" lang="en" sz="4000">
                <a:solidFill>
                  <a:schemeClr val="dk1"/>
                </a:solidFill>
                <a:latin typeface="Chelsea Market"/>
                <a:ea typeface="Chelsea Market"/>
                <a:cs typeface="Chelsea Market"/>
                <a:sym typeface="Chelsea Market"/>
              </a:rPr>
              <a:t>Purchase</a:t>
            </a:r>
            <a:endParaRPr b="1" sz="4000">
              <a:solidFill>
                <a:schemeClr val="dk1"/>
              </a:solidFill>
              <a:latin typeface="Chelsea Market"/>
              <a:ea typeface="Chelsea Market"/>
              <a:cs typeface="Chelsea Market"/>
              <a:sym typeface="Chelsea Market"/>
            </a:endParaRPr>
          </a:p>
        </p:txBody>
      </p:sp>
      <p:sp>
        <p:nvSpPr>
          <p:cNvPr id="731" name="Google Shape;731;p56"/>
          <p:cNvSpPr txBox="1"/>
          <p:nvPr/>
        </p:nvSpPr>
        <p:spPr>
          <a:xfrm>
            <a:off x="1429625" y="6232700"/>
            <a:ext cx="4096800" cy="13050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2800">
                <a:solidFill>
                  <a:schemeClr val="dk1"/>
                </a:solidFill>
                <a:latin typeface="Work Sans"/>
                <a:ea typeface="Work Sans"/>
                <a:cs typeface="Work Sans"/>
                <a:sym typeface="Work Sans"/>
              </a:rPr>
              <a:t>Despite being red, Mars is cold</a:t>
            </a:r>
            <a:endParaRPr sz="2800">
              <a:solidFill>
                <a:schemeClr val="dk1"/>
              </a:solidFill>
              <a:latin typeface="Work Sans"/>
              <a:ea typeface="Work Sans"/>
              <a:cs typeface="Work Sans"/>
              <a:sym typeface="Work Sans"/>
            </a:endParaRPr>
          </a:p>
        </p:txBody>
      </p:sp>
      <p:grpSp>
        <p:nvGrpSpPr>
          <p:cNvPr id="732" name="Google Shape;732;p56"/>
          <p:cNvGrpSpPr/>
          <p:nvPr/>
        </p:nvGrpSpPr>
        <p:grpSpPr>
          <a:xfrm>
            <a:off x="6424642" y="2778344"/>
            <a:ext cx="6336683" cy="1737121"/>
            <a:chOff x="3212321" y="1389172"/>
            <a:chExt cx="3168341" cy="868561"/>
          </a:xfrm>
        </p:grpSpPr>
        <p:cxnSp>
          <p:nvCxnSpPr>
            <p:cNvPr id="733" name="Google Shape;733;p56"/>
            <p:cNvCxnSpPr>
              <a:stCxn id="734" idx="3"/>
              <a:endCxn id="725" idx="1"/>
            </p:cNvCxnSpPr>
            <p:nvPr/>
          </p:nvCxnSpPr>
          <p:spPr>
            <a:xfrm>
              <a:off x="5924063" y="1842825"/>
              <a:ext cx="456600" cy="5100"/>
            </a:xfrm>
            <a:prstGeom prst="straightConnector1">
              <a:avLst/>
            </a:prstGeom>
            <a:noFill/>
            <a:ln cap="flat" cmpd="sng" w="9525">
              <a:solidFill>
                <a:schemeClr val="dk1"/>
              </a:solidFill>
              <a:prstDash val="solid"/>
              <a:round/>
              <a:headEnd len="med" w="med" type="none"/>
              <a:tailEnd len="med" w="med" type="none"/>
            </a:ln>
          </p:spPr>
        </p:cxnSp>
        <p:sp>
          <p:nvSpPr>
            <p:cNvPr id="735" name="Google Shape;735;p56"/>
            <p:cNvSpPr/>
            <p:nvPr/>
          </p:nvSpPr>
          <p:spPr>
            <a:xfrm flipH="1" rot="-10542838">
              <a:off x="3233683" y="1488252"/>
              <a:ext cx="2676679" cy="670401"/>
            </a:xfrm>
            <a:custGeom>
              <a:rect b="b" l="l" r="r" t="t"/>
              <a:pathLst>
                <a:path extrusionOk="0" h="31283" w="83700">
                  <a:moveTo>
                    <a:pt x="35628" y="9929"/>
                  </a:moveTo>
                  <a:lnTo>
                    <a:pt x="35628" y="9929"/>
                  </a:lnTo>
                  <a:cubicBezTo>
                    <a:pt x="35534" y="10031"/>
                    <a:pt x="35445" y="10094"/>
                    <a:pt x="35358" y="10094"/>
                  </a:cubicBezTo>
                  <a:cubicBezTo>
                    <a:pt x="35302" y="10094"/>
                    <a:pt x="35246" y="10067"/>
                    <a:pt x="35190" y="10006"/>
                  </a:cubicBezTo>
                  <a:cubicBezTo>
                    <a:pt x="35332" y="9968"/>
                    <a:pt x="35486" y="9955"/>
                    <a:pt x="35628" y="9929"/>
                  </a:cubicBezTo>
                  <a:close/>
                  <a:moveTo>
                    <a:pt x="36595" y="8580"/>
                  </a:moveTo>
                  <a:cubicBezTo>
                    <a:pt x="36735" y="8580"/>
                    <a:pt x="36837" y="8880"/>
                    <a:pt x="36879" y="9748"/>
                  </a:cubicBezTo>
                  <a:cubicBezTo>
                    <a:pt x="36905" y="10045"/>
                    <a:pt x="36905" y="10393"/>
                    <a:pt x="36905" y="10832"/>
                  </a:cubicBezTo>
                  <a:cubicBezTo>
                    <a:pt x="36673" y="10471"/>
                    <a:pt x="36389" y="10135"/>
                    <a:pt x="36054" y="9864"/>
                  </a:cubicBezTo>
                  <a:cubicBezTo>
                    <a:pt x="35912" y="9877"/>
                    <a:pt x="35770" y="9903"/>
                    <a:pt x="35628" y="9929"/>
                  </a:cubicBezTo>
                  <a:cubicBezTo>
                    <a:pt x="35706" y="9852"/>
                    <a:pt x="35757" y="9761"/>
                    <a:pt x="35809" y="9684"/>
                  </a:cubicBezTo>
                  <a:cubicBezTo>
                    <a:pt x="36101" y="9238"/>
                    <a:pt x="36389" y="8580"/>
                    <a:pt x="36595" y="8580"/>
                  </a:cubicBezTo>
                  <a:close/>
                  <a:moveTo>
                    <a:pt x="11936" y="197"/>
                  </a:moveTo>
                  <a:cubicBezTo>
                    <a:pt x="11753" y="197"/>
                    <a:pt x="11570" y="200"/>
                    <a:pt x="11386" y="206"/>
                  </a:cubicBezTo>
                  <a:cubicBezTo>
                    <a:pt x="11425" y="464"/>
                    <a:pt x="11438" y="722"/>
                    <a:pt x="11412" y="980"/>
                  </a:cubicBezTo>
                  <a:cubicBezTo>
                    <a:pt x="9407" y="2668"/>
                    <a:pt x="7383" y="3848"/>
                    <a:pt x="5303" y="3848"/>
                  </a:cubicBezTo>
                  <a:cubicBezTo>
                    <a:pt x="5015" y="3848"/>
                    <a:pt x="4726" y="3825"/>
                    <a:pt x="4436" y="3778"/>
                  </a:cubicBezTo>
                  <a:cubicBezTo>
                    <a:pt x="3727" y="4281"/>
                    <a:pt x="3044" y="4836"/>
                    <a:pt x="2399" y="5416"/>
                  </a:cubicBezTo>
                  <a:cubicBezTo>
                    <a:pt x="1161" y="6512"/>
                    <a:pt x="632" y="8343"/>
                    <a:pt x="503" y="10380"/>
                  </a:cubicBezTo>
                  <a:cubicBezTo>
                    <a:pt x="748" y="10703"/>
                    <a:pt x="955" y="11038"/>
                    <a:pt x="1135" y="11412"/>
                  </a:cubicBezTo>
                  <a:cubicBezTo>
                    <a:pt x="1264" y="11683"/>
                    <a:pt x="1380" y="11953"/>
                    <a:pt x="1496" y="12237"/>
                  </a:cubicBezTo>
                  <a:cubicBezTo>
                    <a:pt x="2244" y="14287"/>
                    <a:pt x="2566" y="17150"/>
                    <a:pt x="2566" y="20013"/>
                  </a:cubicBezTo>
                  <a:lnTo>
                    <a:pt x="1780" y="20013"/>
                  </a:lnTo>
                  <a:cubicBezTo>
                    <a:pt x="1922" y="20528"/>
                    <a:pt x="2051" y="20967"/>
                    <a:pt x="2154" y="21302"/>
                  </a:cubicBezTo>
                  <a:lnTo>
                    <a:pt x="2244" y="21599"/>
                  </a:lnTo>
                  <a:cubicBezTo>
                    <a:pt x="2038" y="21650"/>
                    <a:pt x="1844" y="21702"/>
                    <a:pt x="1638" y="21766"/>
                  </a:cubicBezTo>
                  <a:cubicBezTo>
                    <a:pt x="1625" y="21495"/>
                    <a:pt x="1483" y="20735"/>
                    <a:pt x="1122" y="19445"/>
                  </a:cubicBezTo>
                  <a:lnTo>
                    <a:pt x="1922" y="19445"/>
                  </a:lnTo>
                  <a:cubicBezTo>
                    <a:pt x="1922" y="16583"/>
                    <a:pt x="1599" y="13720"/>
                    <a:pt x="839" y="11670"/>
                  </a:cubicBezTo>
                  <a:cubicBezTo>
                    <a:pt x="490" y="12340"/>
                    <a:pt x="207" y="13037"/>
                    <a:pt x="0" y="13759"/>
                  </a:cubicBezTo>
                  <a:cubicBezTo>
                    <a:pt x="555" y="18426"/>
                    <a:pt x="1303" y="21263"/>
                    <a:pt x="1548" y="21805"/>
                  </a:cubicBezTo>
                  <a:cubicBezTo>
                    <a:pt x="1109" y="21960"/>
                    <a:pt x="697" y="22153"/>
                    <a:pt x="297" y="22385"/>
                  </a:cubicBezTo>
                  <a:cubicBezTo>
                    <a:pt x="2399" y="22914"/>
                    <a:pt x="4488" y="23417"/>
                    <a:pt x="6551" y="23894"/>
                  </a:cubicBezTo>
                  <a:cubicBezTo>
                    <a:pt x="6886" y="23533"/>
                    <a:pt x="7260" y="23185"/>
                    <a:pt x="7660" y="22888"/>
                  </a:cubicBezTo>
                  <a:cubicBezTo>
                    <a:pt x="6938" y="22334"/>
                    <a:pt x="6112" y="21921"/>
                    <a:pt x="5236" y="21676"/>
                  </a:cubicBezTo>
                  <a:cubicBezTo>
                    <a:pt x="5783" y="21521"/>
                    <a:pt x="6331" y="21446"/>
                    <a:pt x="6877" y="21446"/>
                  </a:cubicBezTo>
                  <a:cubicBezTo>
                    <a:pt x="8285" y="21446"/>
                    <a:pt x="9667" y="21949"/>
                    <a:pt x="10922" y="22888"/>
                  </a:cubicBezTo>
                  <a:cubicBezTo>
                    <a:pt x="11319" y="22605"/>
                    <a:pt x="11696" y="22438"/>
                    <a:pt x="12044" y="22438"/>
                  </a:cubicBezTo>
                  <a:cubicBezTo>
                    <a:pt x="12488" y="22438"/>
                    <a:pt x="12885" y="22709"/>
                    <a:pt x="13217" y="23352"/>
                  </a:cubicBezTo>
                  <a:cubicBezTo>
                    <a:pt x="13359" y="23636"/>
                    <a:pt x="13488" y="23894"/>
                    <a:pt x="13630" y="24152"/>
                  </a:cubicBezTo>
                  <a:cubicBezTo>
                    <a:pt x="12843" y="24139"/>
                    <a:pt x="12096" y="23855"/>
                    <a:pt x="11502" y="23352"/>
                  </a:cubicBezTo>
                  <a:cubicBezTo>
                    <a:pt x="11309" y="23185"/>
                    <a:pt x="11116" y="23030"/>
                    <a:pt x="10922" y="22888"/>
                  </a:cubicBezTo>
                  <a:cubicBezTo>
                    <a:pt x="10626" y="23107"/>
                    <a:pt x="10355" y="23352"/>
                    <a:pt x="10097" y="23623"/>
                  </a:cubicBezTo>
                  <a:cubicBezTo>
                    <a:pt x="10045" y="23533"/>
                    <a:pt x="10007" y="23442"/>
                    <a:pt x="9955" y="23352"/>
                  </a:cubicBezTo>
                  <a:cubicBezTo>
                    <a:pt x="9623" y="22709"/>
                    <a:pt x="9225" y="22438"/>
                    <a:pt x="8784" y="22438"/>
                  </a:cubicBezTo>
                  <a:cubicBezTo>
                    <a:pt x="8437" y="22438"/>
                    <a:pt x="8064" y="22605"/>
                    <a:pt x="7673" y="22888"/>
                  </a:cubicBezTo>
                  <a:cubicBezTo>
                    <a:pt x="7853" y="23030"/>
                    <a:pt x="8047" y="23185"/>
                    <a:pt x="8240" y="23352"/>
                  </a:cubicBezTo>
                  <a:cubicBezTo>
                    <a:pt x="8833" y="23855"/>
                    <a:pt x="9581" y="24139"/>
                    <a:pt x="10368" y="24152"/>
                  </a:cubicBezTo>
                  <a:cubicBezTo>
                    <a:pt x="10342" y="24113"/>
                    <a:pt x="10316" y="24061"/>
                    <a:pt x="10290" y="24010"/>
                  </a:cubicBezTo>
                  <a:lnTo>
                    <a:pt x="10290" y="24010"/>
                  </a:lnTo>
                  <a:cubicBezTo>
                    <a:pt x="11541" y="24294"/>
                    <a:pt x="12792" y="24577"/>
                    <a:pt x="14030" y="24848"/>
                  </a:cubicBezTo>
                  <a:cubicBezTo>
                    <a:pt x="16454" y="25377"/>
                    <a:pt x="18852" y="25854"/>
                    <a:pt x="21238" y="26305"/>
                  </a:cubicBezTo>
                  <a:cubicBezTo>
                    <a:pt x="23007" y="25251"/>
                    <a:pt x="24775" y="23908"/>
                    <a:pt x="26520" y="23908"/>
                  </a:cubicBezTo>
                  <a:cubicBezTo>
                    <a:pt x="27358" y="23908"/>
                    <a:pt x="28190" y="24217"/>
                    <a:pt x="29013" y="25016"/>
                  </a:cubicBezTo>
                  <a:cubicBezTo>
                    <a:pt x="29851" y="25789"/>
                    <a:pt x="30806" y="26950"/>
                    <a:pt x="31773" y="28097"/>
                  </a:cubicBezTo>
                  <a:cubicBezTo>
                    <a:pt x="34545" y="28523"/>
                    <a:pt x="37317" y="28884"/>
                    <a:pt x="40077" y="29219"/>
                  </a:cubicBezTo>
                  <a:cubicBezTo>
                    <a:pt x="40490" y="29068"/>
                    <a:pt x="40901" y="29001"/>
                    <a:pt x="41307" y="29001"/>
                  </a:cubicBezTo>
                  <a:cubicBezTo>
                    <a:pt x="42080" y="29001"/>
                    <a:pt x="42841" y="29243"/>
                    <a:pt x="43584" y="29606"/>
                  </a:cubicBezTo>
                  <a:cubicBezTo>
                    <a:pt x="54532" y="30767"/>
                    <a:pt x="65544" y="31282"/>
                    <a:pt x="77252" y="31282"/>
                  </a:cubicBezTo>
                  <a:cubicBezTo>
                    <a:pt x="77935" y="31282"/>
                    <a:pt x="81546" y="30315"/>
                    <a:pt x="82229" y="28639"/>
                  </a:cubicBezTo>
                  <a:lnTo>
                    <a:pt x="83428" y="27388"/>
                  </a:lnTo>
                  <a:lnTo>
                    <a:pt x="83428" y="23765"/>
                  </a:lnTo>
                  <a:cubicBezTo>
                    <a:pt x="83467" y="23326"/>
                    <a:pt x="83506" y="22875"/>
                    <a:pt x="83532" y="22424"/>
                  </a:cubicBezTo>
                  <a:cubicBezTo>
                    <a:pt x="83570" y="21831"/>
                    <a:pt x="83596" y="21237"/>
                    <a:pt x="83622" y="20657"/>
                  </a:cubicBezTo>
                  <a:cubicBezTo>
                    <a:pt x="83699" y="18826"/>
                    <a:pt x="83699" y="17047"/>
                    <a:pt x="83622" y="15409"/>
                  </a:cubicBezTo>
                  <a:cubicBezTo>
                    <a:pt x="83390" y="10638"/>
                    <a:pt x="82474" y="7079"/>
                    <a:pt x="80682" y="7079"/>
                  </a:cubicBezTo>
                  <a:cubicBezTo>
                    <a:pt x="75807" y="5300"/>
                    <a:pt x="71447" y="4785"/>
                    <a:pt x="67239" y="4785"/>
                  </a:cubicBezTo>
                  <a:cubicBezTo>
                    <a:pt x="65347" y="4785"/>
                    <a:pt x="63487" y="4889"/>
                    <a:pt x="61624" y="5029"/>
                  </a:cubicBezTo>
                  <a:cubicBezTo>
                    <a:pt x="59909" y="5823"/>
                    <a:pt x="58209" y="6318"/>
                    <a:pt x="56530" y="6318"/>
                  </a:cubicBezTo>
                  <a:cubicBezTo>
                    <a:pt x="55999" y="6318"/>
                    <a:pt x="55471" y="6269"/>
                    <a:pt x="54944" y="6164"/>
                  </a:cubicBezTo>
                  <a:cubicBezTo>
                    <a:pt x="56131" y="5932"/>
                    <a:pt x="57278" y="5545"/>
                    <a:pt x="58361" y="5029"/>
                  </a:cubicBezTo>
                  <a:lnTo>
                    <a:pt x="58361" y="5029"/>
                  </a:lnTo>
                  <a:cubicBezTo>
                    <a:pt x="55641" y="5235"/>
                    <a:pt x="52907" y="5519"/>
                    <a:pt x="50070" y="5661"/>
                  </a:cubicBezTo>
                  <a:cubicBezTo>
                    <a:pt x="50147" y="5700"/>
                    <a:pt x="50225" y="5712"/>
                    <a:pt x="50315" y="5751"/>
                  </a:cubicBezTo>
                  <a:cubicBezTo>
                    <a:pt x="49973" y="5758"/>
                    <a:pt x="49632" y="5761"/>
                    <a:pt x="49288" y="5761"/>
                  </a:cubicBezTo>
                  <a:cubicBezTo>
                    <a:pt x="48945" y="5761"/>
                    <a:pt x="48600" y="5758"/>
                    <a:pt x="48252" y="5751"/>
                  </a:cubicBezTo>
                  <a:cubicBezTo>
                    <a:pt x="47752" y="5888"/>
                    <a:pt x="47244" y="5942"/>
                    <a:pt x="46732" y="5942"/>
                  </a:cubicBezTo>
                  <a:cubicBezTo>
                    <a:pt x="46134" y="5942"/>
                    <a:pt x="45529" y="5868"/>
                    <a:pt x="44925" y="5764"/>
                  </a:cubicBezTo>
                  <a:lnTo>
                    <a:pt x="44990" y="5751"/>
                  </a:lnTo>
                  <a:lnTo>
                    <a:pt x="44783" y="5751"/>
                  </a:lnTo>
                  <a:cubicBezTo>
                    <a:pt x="44164" y="5635"/>
                    <a:pt x="43545" y="5493"/>
                    <a:pt x="42926" y="5351"/>
                  </a:cubicBezTo>
                  <a:cubicBezTo>
                    <a:pt x="42308" y="5287"/>
                    <a:pt x="41366" y="5158"/>
                    <a:pt x="40322" y="5016"/>
                  </a:cubicBezTo>
                  <a:cubicBezTo>
                    <a:pt x="40151" y="5043"/>
                    <a:pt x="39243" y="5226"/>
                    <a:pt x="38241" y="5226"/>
                  </a:cubicBezTo>
                  <a:cubicBezTo>
                    <a:pt x="37804" y="5226"/>
                    <a:pt x="37350" y="5191"/>
                    <a:pt x="36930" y="5093"/>
                  </a:cubicBezTo>
                  <a:cubicBezTo>
                    <a:pt x="36956" y="5055"/>
                    <a:pt x="37008" y="5029"/>
                    <a:pt x="37059" y="5016"/>
                  </a:cubicBezTo>
                  <a:lnTo>
                    <a:pt x="36376" y="4913"/>
                  </a:lnTo>
                  <a:cubicBezTo>
                    <a:pt x="36079" y="4797"/>
                    <a:pt x="35822" y="4616"/>
                    <a:pt x="35615" y="4371"/>
                  </a:cubicBezTo>
                  <a:cubicBezTo>
                    <a:pt x="35254" y="4333"/>
                    <a:pt x="35009" y="4307"/>
                    <a:pt x="34906" y="4307"/>
                  </a:cubicBezTo>
                  <a:cubicBezTo>
                    <a:pt x="31773" y="3856"/>
                    <a:pt x="28794" y="3005"/>
                    <a:pt x="25893" y="2192"/>
                  </a:cubicBezTo>
                  <a:cubicBezTo>
                    <a:pt x="25175" y="2360"/>
                    <a:pt x="24453" y="2483"/>
                    <a:pt x="23727" y="2483"/>
                  </a:cubicBezTo>
                  <a:cubicBezTo>
                    <a:pt x="23226" y="2483"/>
                    <a:pt x="22723" y="2425"/>
                    <a:pt x="22218" y="2282"/>
                  </a:cubicBezTo>
                  <a:lnTo>
                    <a:pt x="22643" y="2192"/>
                  </a:lnTo>
                  <a:cubicBezTo>
                    <a:pt x="22024" y="2025"/>
                    <a:pt x="21431" y="1857"/>
                    <a:pt x="20825" y="1702"/>
                  </a:cubicBezTo>
                  <a:lnTo>
                    <a:pt x="20774" y="1663"/>
                  </a:lnTo>
                  <a:cubicBezTo>
                    <a:pt x="18362" y="0"/>
                    <a:pt x="14700" y="606"/>
                    <a:pt x="14649" y="206"/>
                  </a:cubicBezTo>
                  <a:cubicBezTo>
                    <a:pt x="14275" y="206"/>
                    <a:pt x="13888" y="232"/>
                    <a:pt x="13514" y="271"/>
                  </a:cubicBezTo>
                  <a:cubicBezTo>
                    <a:pt x="12988" y="223"/>
                    <a:pt x="12462" y="197"/>
                    <a:pt x="11936" y="197"/>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56"/>
            <p:cNvSpPr/>
            <p:nvPr/>
          </p:nvSpPr>
          <p:spPr>
            <a:xfrm>
              <a:off x="3280463" y="1623225"/>
              <a:ext cx="2643600" cy="439200"/>
            </a:xfrm>
            <a:prstGeom prst="roundRect">
              <a:avLst>
                <a:gd fmla="val 16667"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 name="Google Shape;736;p56"/>
          <p:cNvGrpSpPr/>
          <p:nvPr/>
        </p:nvGrpSpPr>
        <p:grpSpPr>
          <a:xfrm>
            <a:off x="5526225" y="4111864"/>
            <a:ext cx="5855982" cy="1374710"/>
            <a:chOff x="2763113" y="2055932"/>
            <a:chExt cx="2927991" cy="687355"/>
          </a:xfrm>
        </p:grpSpPr>
        <p:sp>
          <p:nvSpPr>
            <p:cNvPr id="737" name="Google Shape;737;p56"/>
            <p:cNvSpPr/>
            <p:nvPr/>
          </p:nvSpPr>
          <p:spPr>
            <a:xfrm rot="10620442">
              <a:off x="3489189" y="2112664"/>
              <a:ext cx="2188391" cy="573891"/>
            </a:xfrm>
            <a:custGeom>
              <a:rect b="b" l="l" r="r" t="t"/>
              <a:pathLst>
                <a:path extrusionOk="0" h="31283" w="83700">
                  <a:moveTo>
                    <a:pt x="35628" y="9929"/>
                  </a:moveTo>
                  <a:lnTo>
                    <a:pt x="35628" y="9929"/>
                  </a:lnTo>
                  <a:cubicBezTo>
                    <a:pt x="35534" y="10031"/>
                    <a:pt x="35445" y="10094"/>
                    <a:pt x="35358" y="10094"/>
                  </a:cubicBezTo>
                  <a:cubicBezTo>
                    <a:pt x="35302" y="10094"/>
                    <a:pt x="35246" y="10067"/>
                    <a:pt x="35190" y="10006"/>
                  </a:cubicBezTo>
                  <a:cubicBezTo>
                    <a:pt x="35332" y="9968"/>
                    <a:pt x="35486" y="9955"/>
                    <a:pt x="35628" y="9929"/>
                  </a:cubicBezTo>
                  <a:close/>
                  <a:moveTo>
                    <a:pt x="36595" y="8580"/>
                  </a:moveTo>
                  <a:cubicBezTo>
                    <a:pt x="36735" y="8580"/>
                    <a:pt x="36837" y="8880"/>
                    <a:pt x="36879" y="9748"/>
                  </a:cubicBezTo>
                  <a:cubicBezTo>
                    <a:pt x="36905" y="10045"/>
                    <a:pt x="36905" y="10393"/>
                    <a:pt x="36905" y="10832"/>
                  </a:cubicBezTo>
                  <a:cubicBezTo>
                    <a:pt x="36673" y="10471"/>
                    <a:pt x="36389" y="10135"/>
                    <a:pt x="36054" y="9864"/>
                  </a:cubicBezTo>
                  <a:cubicBezTo>
                    <a:pt x="35912" y="9877"/>
                    <a:pt x="35770" y="9903"/>
                    <a:pt x="35628" y="9929"/>
                  </a:cubicBezTo>
                  <a:cubicBezTo>
                    <a:pt x="35706" y="9852"/>
                    <a:pt x="35757" y="9761"/>
                    <a:pt x="35809" y="9684"/>
                  </a:cubicBezTo>
                  <a:cubicBezTo>
                    <a:pt x="36101" y="9238"/>
                    <a:pt x="36389" y="8580"/>
                    <a:pt x="36595" y="8580"/>
                  </a:cubicBezTo>
                  <a:close/>
                  <a:moveTo>
                    <a:pt x="11936" y="197"/>
                  </a:moveTo>
                  <a:cubicBezTo>
                    <a:pt x="11753" y="197"/>
                    <a:pt x="11570" y="200"/>
                    <a:pt x="11386" y="206"/>
                  </a:cubicBezTo>
                  <a:cubicBezTo>
                    <a:pt x="11425" y="464"/>
                    <a:pt x="11438" y="722"/>
                    <a:pt x="11412" y="980"/>
                  </a:cubicBezTo>
                  <a:cubicBezTo>
                    <a:pt x="9407" y="2668"/>
                    <a:pt x="7383" y="3848"/>
                    <a:pt x="5303" y="3848"/>
                  </a:cubicBezTo>
                  <a:cubicBezTo>
                    <a:pt x="5015" y="3848"/>
                    <a:pt x="4726" y="3825"/>
                    <a:pt x="4436" y="3778"/>
                  </a:cubicBezTo>
                  <a:cubicBezTo>
                    <a:pt x="3727" y="4281"/>
                    <a:pt x="3044" y="4836"/>
                    <a:pt x="2399" y="5416"/>
                  </a:cubicBezTo>
                  <a:cubicBezTo>
                    <a:pt x="1161" y="6512"/>
                    <a:pt x="632" y="8343"/>
                    <a:pt x="503" y="10380"/>
                  </a:cubicBezTo>
                  <a:cubicBezTo>
                    <a:pt x="748" y="10703"/>
                    <a:pt x="955" y="11038"/>
                    <a:pt x="1135" y="11412"/>
                  </a:cubicBezTo>
                  <a:cubicBezTo>
                    <a:pt x="1264" y="11683"/>
                    <a:pt x="1380" y="11953"/>
                    <a:pt x="1496" y="12237"/>
                  </a:cubicBezTo>
                  <a:cubicBezTo>
                    <a:pt x="2244" y="14287"/>
                    <a:pt x="2566" y="17150"/>
                    <a:pt x="2566" y="20013"/>
                  </a:cubicBezTo>
                  <a:lnTo>
                    <a:pt x="1780" y="20013"/>
                  </a:lnTo>
                  <a:cubicBezTo>
                    <a:pt x="1922" y="20528"/>
                    <a:pt x="2051" y="20967"/>
                    <a:pt x="2154" y="21302"/>
                  </a:cubicBezTo>
                  <a:lnTo>
                    <a:pt x="2244" y="21599"/>
                  </a:lnTo>
                  <a:cubicBezTo>
                    <a:pt x="2038" y="21650"/>
                    <a:pt x="1844" y="21702"/>
                    <a:pt x="1638" y="21766"/>
                  </a:cubicBezTo>
                  <a:cubicBezTo>
                    <a:pt x="1625" y="21495"/>
                    <a:pt x="1483" y="20735"/>
                    <a:pt x="1122" y="19445"/>
                  </a:cubicBezTo>
                  <a:lnTo>
                    <a:pt x="1922" y="19445"/>
                  </a:lnTo>
                  <a:cubicBezTo>
                    <a:pt x="1922" y="16583"/>
                    <a:pt x="1599" y="13720"/>
                    <a:pt x="839" y="11670"/>
                  </a:cubicBezTo>
                  <a:cubicBezTo>
                    <a:pt x="490" y="12340"/>
                    <a:pt x="207" y="13037"/>
                    <a:pt x="0" y="13759"/>
                  </a:cubicBezTo>
                  <a:cubicBezTo>
                    <a:pt x="555" y="18426"/>
                    <a:pt x="1303" y="21263"/>
                    <a:pt x="1548" y="21805"/>
                  </a:cubicBezTo>
                  <a:cubicBezTo>
                    <a:pt x="1109" y="21960"/>
                    <a:pt x="697" y="22153"/>
                    <a:pt x="297" y="22385"/>
                  </a:cubicBezTo>
                  <a:cubicBezTo>
                    <a:pt x="2399" y="22914"/>
                    <a:pt x="4488" y="23417"/>
                    <a:pt x="6551" y="23894"/>
                  </a:cubicBezTo>
                  <a:cubicBezTo>
                    <a:pt x="6886" y="23533"/>
                    <a:pt x="7260" y="23185"/>
                    <a:pt x="7660" y="22888"/>
                  </a:cubicBezTo>
                  <a:cubicBezTo>
                    <a:pt x="6938" y="22334"/>
                    <a:pt x="6112" y="21921"/>
                    <a:pt x="5236" y="21676"/>
                  </a:cubicBezTo>
                  <a:cubicBezTo>
                    <a:pt x="5783" y="21521"/>
                    <a:pt x="6331" y="21446"/>
                    <a:pt x="6877" y="21446"/>
                  </a:cubicBezTo>
                  <a:cubicBezTo>
                    <a:pt x="8285" y="21446"/>
                    <a:pt x="9667" y="21949"/>
                    <a:pt x="10922" y="22888"/>
                  </a:cubicBezTo>
                  <a:cubicBezTo>
                    <a:pt x="11319" y="22605"/>
                    <a:pt x="11696" y="22438"/>
                    <a:pt x="12044" y="22438"/>
                  </a:cubicBezTo>
                  <a:cubicBezTo>
                    <a:pt x="12488" y="22438"/>
                    <a:pt x="12885" y="22709"/>
                    <a:pt x="13217" y="23352"/>
                  </a:cubicBezTo>
                  <a:cubicBezTo>
                    <a:pt x="13359" y="23636"/>
                    <a:pt x="13488" y="23894"/>
                    <a:pt x="13630" y="24152"/>
                  </a:cubicBezTo>
                  <a:cubicBezTo>
                    <a:pt x="12843" y="24139"/>
                    <a:pt x="12096" y="23855"/>
                    <a:pt x="11502" y="23352"/>
                  </a:cubicBezTo>
                  <a:cubicBezTo>
                    <a:pt x="11309" y="23185"/>
                    <a:pt x="11116" y="23030"/>
                    <a:pt x="10922" y="22888"/>
                  </a:cubicBezTo>
                  <a:cubicBezTo>
                    <a:pt x="10626" y="23107"/>
                    <a:pt x="10355" y="23352"/>
                    <a:pt x="10097" y="23623"/>
                  </a:cubicBezTo>
                  <a:cubicBezTo>
                    <a:pt x="10045" y="23533"/>
                    <a:pt x="10007" y="23442"/>
                    <a:pt x="9955" y="23352"/>
                  </a:cubicBezTo>
                  <a:cubicBezTo>
                    <a:pt x="9623" y="22709"/>
                    <a:pt x="9225" y="22438"/>
                    <a:pt x="8784" y="22438"/>
                  </a:cubicBezTo>
                  <a:cubicBezTo>
                    <a:pt x="8437" y="22438"/>
                    <a:pt x="8064" y="22605"/>
                    <a:pt x="7673" y="22888"/>
                  </a:cubicBezTo>
                  <a:cubicBezTo>
                    <a:pt x="7853" y="23030"/>
                    <a:pt x="8047" y="23185"/>
                    <a:pt x="8240" y="23352"/>
                  </a:cubicBezTo>
                  <a:cubicBezTo>
                    <a:pt x="8833" y="23855"/>
                    <a:pt x="9581" y="24139"/>
                    <a:pt x="10368" y="24152"/>
                  </a:cubicBezTo>
                  <a:cubicBezTo>
                    <a:pt x="10342" y="24113"/>
                    <a:pt x="10316" y="24061"/>
                    <a:pt x="10290" y="24010"/>
                  </a:cubicBezTo>
                  <a:lnTo>
                    <a:pt x="10290" y="24010"/>
                  </a:lnTo>
                  <a:cubicBezTo>
                    <a:pt x="11541" y="24294"/>
                    <a:pt x="12792" y="24577"/>
                    <a:pt x="14030" y="24848"/>
                  </a:cubicBezTo>
                  <a:cubicBezTo>
                    <a:pt x="16454" y="25377"/>
                    <a:pt x="18852" y="25854"/>
                    <a:pt x="21238" y="26305"/>
                  </a:cubicBezTo>
                  <a:cubicBezTo>
                    <a:pt x="23007" y="25251"/>
                    <a:pt x="24775" y="23908"/>
                    <a:pt x="26520" y="23908"/>
                  </a:cubicBezTo>
                  <a:cubicBezTo>
                    <a:pt x="27358" y="23908"/>
                    <a:pt x="28190" y="24217"/>
                    <a:pt x="29013" y="25016"/>
                  </a:cubicBezTo>
                  <a:cubicBezTo>
                    <a:pt x="29851" y="25789"/>
                    <a:pt x="30806" y="26950"/>
                    <a:pt x="31773" y="28097"/>
                  </a:cubicBezTo>
                  <a:cubicBezTo>
                    <a:pt x="34545" y="28523"/>
                    <a:pt x="37317" y="28884"/>
                    <a:pt x="40077" y="29219"/>
                  </a:cubicBezTo>
                  <a:cubicBezTo>
                    <a:pt x="40490" y="29068"/>
                    <a:pt x="40901" y="29001"/>
                    <a:pt x="41307" y="29001"/>
                  </a:cubicBezTo>
                  <a:cubicBezTo>
                    <a:pt x="42080" y="29001"/>
                    <a:pt x="42841" y="29243"/>
                    <a:pt x="43584" y="29606"/>
                  </a:cubicBezTo>
                  <a:cubicBezTo>
                    <a:pt x="54532" y="30767"/>
                    <a:pt x="65544" y="31282"/>
                    <a:pt x="77252" y="31282"/>
                  </a:cubicBezTo>
                  <a:cubicBezTo>
                    <a:pt x="77935" y="31282"/>
                    <a:pt x="81546" y="30315"/>
                    <a:pt x="82229" y="28639"/>
                  </a:cubicBezTo>
                  <a:lnTo>
                    <a:pt x="83428" y="27388"/>
                  </a:lnTo>
                  <a:lnTo>
                    <a:pt x="83428" y="23765"/>
                  </a:lnTo>
                  <a:cubicBezTo>
                    <a:pt x="83467" y="23326"/>
                    <a:pt x="83506" y="22875"/>
                    <a:pt x="83532" y="22424"/>
                  </a:cubicBezTo>
                  <a:cubicBezTo>
                    <a:pt x="83570" y="21831"/>
                    <a:pt x="83596" y="21237"/>
                    <a:pt x="83622" y="20657"/>
                  </a:cubicBezTo>
                  <a:cubicBezTo>
                    <a:pt x="83699" y="18826"/>
                    <a:pt x="83699" y="17047"/>
                    <a:pt x="83622" y="15409"/>
                  </a:cubicBezTo>
                  <a:cubicBezTo>
                    <a:pt x="83390" y="10638"/>
                    <a:pt x="82474" y="7079"/>
                    <a:pt x="80682" y="7079"/>
                  </a:cubicBezTo>
                  <a:cubicBezTo>
                    <a:pt x="75807" y="5300"/>
                    <a:pt x="71447" y="4785"/>
                    <a:pt x="67239" y="4785"/>
                  </a:cubicBezTo>
                  <a:cubicBezTo>
                    <a:pt x="65347" y="4785"/>
                    <a:pt x="63487" y="4889"/>
                    <a:pt x="61624" y="5029"/>
                  </a:cubicBezTo>
                  <a:cubicBezTo>
                    <a:pt x="59909" y="5823"/>
                    <a:pt x="58209" y="6318"/>
                    <a:pt x="56530" y="6318"/>
                  </a:cubicBezTo>
                  <a:cubicBezTo>
                    <a:pt x="55999" y="6318"/>
                    <a:pt x="55471" y="6269"/>
                    <a:pt x="54944" y="6164"/>
                  </a:cubicBezTo>
                  <a:cubicBezTo>
                    <a:pt x="56131" y="5932"/>
                    <a:pt x="57278" y="5545"/>
                    <a:pt x="58361" y="5029"/>
                  </a:cubicBezTo>
                  <a:lnTo>
                    <a:pt x="58361" y="5029"/>
                  </a:lnTo>
                  <a:cubicBezTo>
                    <a:pt x="55641" y="5235"/>
                    <a:pt x="52907" y="5519"/>
                    <a:pt x="50070" y="5661"/>
                  </a:cubicBezTo>
                  <a:cubicBezTo>
                    <a:pt x="50147" y="5700"/>
                    <a:pt x="50225" y="5712"/>
                    <a:pt x="50315" y="5751"/>
                  </a:cubicBezTo>
                  <a:cubicBezTo>
                    <a:pt x="49973" y="5758"/>
                    <a:pt x="49632" y="5761"/>
                    <a:pt x="49288" y="5761"/>
                  </a:cubicBezTo>
                  <a:cubicBezTo>
                    <a:pt x="48945" y="5761"/>
                    <a:pt x="48600" y="5758"/>
                    <a:pt x="48252" y="5751"/>
                  </a:cubicBezTo>
                  <a:cubicBezTo>
                    <a:pt x="47752" y="5888"/>
                    <a:pt x="47244" y="5942"/>
                    <a:pt x="46732" y="5942"/>
                  </a:cubicBezTo>
                  <a:cubicBezTo>
                    <a:pt x="46134" y="5942"/>
                    <a:pt x="45529" y="5868"/>
                    <a:pt x="44925" y="5764"/>
                  </a:cubicBezTo>
                  <a:lnTo>
                    <a:pt x="44990" y="5751"/>
                  </a:lnTo>
                  <a:lnTo>
                    <a:pt x="44783" y="5751"/>
                  </a:lnTo>
                  <a:cubicBezTo>
                    <a:pt x="44164" y="5635"/>
                    <a:pt x="43545" y="5493"/>
                    <a:pt x="42926" y="5351"/>
                  </a:cubicBezTo>
                  <a:cubicBezTo>
                    <a:pt x="42308" y="5287"/>
                    <a:pt x="41366" y="5158"/>
                    <a:pt x="40322" y="5016"/>
                  </a:cubicBezTo>
                  <a:cubicBezTo>
                    <a:pt x="40151" y="5043"/>
                    <a:pt x="39243" y="5226"/>
                    <a:pt x="38241" y="5226"/>
                  </a:cubicBezTo>
                  <a:cubicBezTo>
                    <a:pt x="37804" y="5226"/>
                    <a:pt x="37350" y="5191"/>
                    <a:pt x="36930" y="5093"/>
                  </a:cubicBezTo>
                  <a:cubicBezTo>
                    <a:pt x="36956" y="5055"/>
                    <a:pt x="37008" y="5029"/>
                    <a:pt x="37059" y="5016"/>
                  </a:cubicBezTo>
                  <a:lnTo>
                    <a:pt x="36376" y="4913"/>
                  </a:lnTo>
                  <a:cubicBezTo>
                    <a:pt x="36079" y="4797"/>
                    <a:pt x="35822" y="4616"/>
                    <a:pt x="35615" y="4371"/>
                  </a:cubicBezTo>
                  <a:cubicBezTo>
                    <a:pt x="35254" y="4333"/>
                    <a:pt x="35009" y="4307"/>
                    <a:pt x="34906" y="4307"/>
                  </a:cubicBezTo>
                  <a:cubicBezTo>
                    <a:pt x="31773" y="3856"/>
                    <a:pt x="28794" y="3005"/>
                    <a:pt x="25893" y="2192"/>
                  </a:cubicBezTo>
                  <a:cubicBezTo>
                    <a:pt x="25175" y="2360"/>
                    <a:pt x="24453" y="2483"/>
                    <a:pt x="23727" y="2483"/>
                  </a:cubicBezTo>
                  <a:cubicBezTo>
                    <a:pt x="23226" y="2483"/>
                    <a:pt x="22723" y="2425"/>
                    <a:pt x="22218" y="2282"/>
                  </a:cubicBezTo>
                  <a:lnTo>
                    <a:pt x="22643" y="2192"/>
                  </a:lnTo>
                  <a:cubicBezTo>
                    <a:pt x="22024" y="2025"/>
                    <a:pt x="21431" y="1857"/>
                    <a:pt x="20825" y="1702"/>
                  </a:cubicBezTo>
                  <a:lnTo>
                    <a:pt x="20774" y="1663"/>
                  </a:lnTo>
                  <a:cubicBezTo>
                    <a:pt x="18362" y="0"/>
                    <a:pt x="14700" y="606"/>
                    <a:pt x="14649" y="206"/>
                  </a:cubicBezTo>
                  <a:cubicBezTo>
                    <a:pt x="14275" y="206"/>
                    <a:pt x="13888" y="232"/>
                    <a:pt x="13514" y="271"/>
                  </a:cubicBezTo>
                  <a:cubicBezTo>
                    <a:pt x="12988" y="223"/>
                    <a:pt x="12462" y="197"/>
                    <a:pt x="11936" y="197"/>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56"/>
            <p:cNvSpPr/>
            <p:nvPr/>
          </p:nvSpPr>
          <p:spPr>
            <a:xfrm>
              <a:off x="3549413" y="2154745"/>
              <a:ext cx="2105700" cy="4392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39" name="Google Shape;739;p56"/>
            <p:cNvCxnSpPr>
              <a:stCxn id="738" idx="1"/>
              <a:endCxn id="729" idx="3"/>
            </p:cNvCxnSpPr>
            <p:nvPr/>
          </p:nvCxnSpPr>
          <p:spPr>
            <a:xfrm flipH="1">
              <a:off x="2763113" y="2374345"/>
              <a:ext cx="786300" cy="5100"/>
            </a:xfrm>
            <a:prstGeom prst="straightConnector1">
              <a:avLst/>
            </a:prstGeom>
            <a:noFill/>
            <a:ln cap="flat" cmpd="sng" w="9525">
              <a:solidFill>
                <a:schemeClr val="lt2"/>
              </a:solidFill>
              <a:prstDash val="solid"/>
              <a:round/>
              <a:headEnd len="med" w="med" type="none"/>
              <a:tailEnd len="med" w="med" type="none"/>
            </a:ln>
          </p:spPr>
        </p:cxnSp>
      </p:grpSp>
      <p:grpSp>
        <p:nvGrpSpPr>
          <p:cNvPr id="740" name="Google Shape;740;p56"/>
          <p:cNvGrpSpPr/>
          <p:nvPr/>
        </p:nvGrpSpPr>
        <p:grpSpPr>
          <a:xfrm>
            <a:off x="7485400" y="5127007"/>
            <a:ext cx="5276225" cy="1427555"/>
            <a:chOff x="3742700" y="2563503"/>
            <a:chExt cx="2638113" cy="713778"/>
          </a:xfrm>
        </p:grpSpPr>
        <p:sp>
          <p:nvSpPr>
            <p:cNvPr id="741" name="Google Shape;741;p56"/>
            <p:cNvSpPr/>
            <p:nvPr/>
          </p:nvSpPr>
          <p:spPr>
            <a:xfrm flipH="1" rot="-10497048">
              <a:off x="3764868" y="2633426"/>
              <a:ext cx="1614351" cy="573932"/>
            </a:xfrm>
            <a:custGeom>
              <a:rect b="b" l="l" r="r" t="t"/>
              <a:pathLst>
                <a:path extrusionOk="0" h="31283" w="83700">
                  <a:moveTo>
                    <a:pt x="35628" y="9929"/>
                  </a:moveTo>
                  <a:lnTo>
                    <a:pt x="35628" y="9929"/>
                  </a:lnTo>
                  <a:cubicBezTo>
                    <a:pt x="35534" y="10031"/>
                    <a:pt x="35445" y="10094"/>
                    <a:pt x="35358" y="10094"/>
                  </a:cubicBezTo>
                  <a:cubicBezTo>
                    <a:pt x="35302" y="10094"/>
                    <a:pt x="35246" y="10067"/>
                    <a:pt x="35190" y="10006"/>
                  </a:cubicBezTo>
                  <a:cubicBezTo>
                    <a:pt x="35332" y="9968"/>
                    <a:pt x="35486" y="9955"/>
                    <a:pt x="35628" y="9929"/>
                  </a:cubicBezTo>
                  <a:close/>
                  <a:moveTo>
                    <a:pt x="36595" y="8580"/>
                  </a:moveTo>
                  <a:cubicBezTo>
                    <a:pt x="36735" y="8580"/>
                    <a:pt x="36837" y="8880"/>
                    <a:pt x="36879" y="9748"/>
                  </a:cubicBezTo>
                  <a:cubicBezTo>
                    <a:pt x="36905" y="10045"/>
                    <a:pt x="36905" y="10393"/>
                    <a:pt x="36905" y="10832"/>
                  </a:cubicBezTo>
                  <a:cubicBezTo>
                    <a:pt x="36673" y="10471"/>
                    <a:pt x="36389" y="10135"/>
                    <a:pt x="36054" y="9864"/>
                  </a:cubicBezTo>
                  <a:cubicBezTo>
                    <a:pt x="35912" y="9877"/>
                    <a:pt x="35770" y="9903"/>
                    <a:pt x="35628" y="9929"/>
                  </a:cubicBezTo>
                  <a:cubicBezTo>
                    <a:pt x="35706" y="9852"/>
                    <a:pt x="35757" y="9761"/>
                    <a:pt x="35809" y="9684"/>
                  </a:cubicBezTo>
                  <a:cubicBezTo>
                    <a:pt x="36101" y="9238"/>
                    <a:pt x="36389" y="8580"/>
                    <a:pt x="36595" y="8580"/>
                  </a:cubicBezTo>
                  <a:close/>
                  <a:moveTo>
                    <a:pt x="11936" y="197"/>
                  </a:moveTo>
                  <a:cubicBezTo>
                    <a:pt x="11753" y="197"/>
                    <a:pt x="11570" y="200"/>
                    <a:pt x="11386" y="206"/>
                  </a:cubicBezTo>
                  <a:cubicBezTo>
                    <a:pt x="11425" y="464"/>
                    <a:pt x="11438" y="722"/>
                    <a:pt x="11412" y="980"/>
                  </a:cubicBezTo>
                  <a:cubicBezTo>
                    <a:pt x="9407" y="2668"/>
                    <a:pt x="7383" y="3848"/>
                    <a:pt x="5303" y="3848"/>
                  </a:cubicBezTo>
                  <a:cubicBezTo>
                    <a:pt x="5015" y="3848"/>
                    <a:pt x="4726" y="3825"/>
                    <a:pt x="4436" y="3778"/>
                  </a:cubicBezTo>
                  <a:cubicBezTo>
                    <a:pt x="3727" y="4281"/>
                    <a:pt x="3044" y="4836"/>
                    <a:pt x="2399" y="5416"/>
                  </a:cubicBezTo>
                  <a:cubicBezTo>
                    <a:pt x="1161" y="6512"/>
                    <a:pt x="632" y="8343"/>
                    <a:pt x="503" y="10380"/>
                  </a:cubicBezTo>
                  <a:cubicBezTo>
                    <a:pt x="748" y="10703"/>
                    <a:pt x="955" y="11038"/>
                    <a:pt x="1135" y="11412"/>
                  </a:cubicBezTo>
                  <a:cubicBezTo>
                    <a:pt x="1264" y="11683"/>
                    <a:pt x="1380" y="11953"/>
                    <a:pt x="1496" y="12237"/>
                  </a:cubicBezTo>
                  <a:cubicBezTo>
                    <a:pt x="2244" y="14287"/>
                    <a:pt x="2566" y="17150"/>
                    <a:pt x="2566" y="20013"/>
                  </a:cubicBezTo>
                  <a:lnTo>
                    <a:pt x="1780" y="20013"/>
                  </a:lnTo>
                  <a:cubicBezTo>
                    <a:pt x="1922" y="20528"/>
                    <a:pt x="2051" y="20967"/>
                    <a:pt x="2154" y="21302"/>
                  </a:cubicBezTo>
                  <a:lnTo>
                    <a:pt x="2244" y="21599"/>
                  </a:lnTo>
                  <a:cubicBezTo>
                    <a:pt x="2038" y="21650"/>
                    <a:pt x="1844" y="21702"/>
                    <a:pt x="1638" y="21766"/>
                  </a:cubicBezTo>
                  <a:cubicBezTo>
                    <a:pt x="1625" y="21495"/>
                    <a:pt x="1483" y="20735"/>
                    <a:pt x="1122" y="19445"/>
                  </a:cubicBezTo>
                  <a:lnTo>
                    <a:pt x="1922" y="19445"/>
                  </a:lnTo>
                  <a:cubicBezTo>
                    <a:pt x="1922" y="16583"/>
                    <a:pt x="1599" y="13720"/>
                    <a:pt x="839" y="11670"/>
                  </a:cubicBezTo>
                  <a:cubicBezTo>
                    <a:pt x="490" y="12340"/>
                    <a:pt x="207" y="13037"/>
                    <a:pt x="0" y="13759"/>
                  </a:cubicBezTo>
                  <a:cubicBezTo>
                    <a:pt x="555" y="18426"/>
                    <a:pt x="1303" y="21263"/>
                    <a:pt x="1548" y="21805"/>
                  </a:cubicBezTo>
                  <a:cubicBezTo>
                    <a:pt x="1109" y="21960"/>
                    <a:pt x="697" y="22153"/>
                    <a:pt x="297" y="22385"/>
                  </a:cubicBezTo>
                  <a:cubicBezTo>
                    <a:pt x="2399" y="22914"/>
                    <a:pt x="4488" y="23417"/>
                    <a:pt x="6551" y="23894"/>
                  </a:cubicBezTo>
                  <a:cubicBezTo>
                    <a:pt x="6886" y="23533"/>
                    <a:pt x="7260" y="23185"/>
                    <a:pt x="7660" y="22888"/>
                  </a:cubicBezTo>
                  <a:cubicBezTo>
                    <a:pt x="6938" y="22334"/>
                    <a:pt x="6112" y="21921"/>
                    <a:pt x="5236" y="21676"/>
                  </a:cubicBezTo>
                  <a:cubicBezTo>
                    <a:pt x="5783" y="21521"/>
                    <a:pt x="6331" y="21446"/>
                    <a:pt x="6877" y="21446"/>
                  </a:cubicBezTo>
                  <a:cubicBezTo>
                    <a:pt x="8285" y="21446"/>
                    <a:pt x="9667" y="21949"/>
                    <a:pt x="10922" y="22888"/>
                  </a:cubicBezTo>
                  <a:cubicBezTo>
                    <a:pt x="11319" y="22605"/>
                    <a:pt x="11696" y="22438"/>
                    <a:pt x="12044" y="22438"/>
                  </a:cubicBezTo>
                  <a:cubicBezTo>
                    <a:pt x="12488" y="22438"/>
                    <a:pt x="12885" y="22709"/>
                    <a:pt x="13217" y="23352"/>
                  </a:cubicBezTo>
                  <a:cubicBezTo>
                    <a:pt x="13359" y="23636"/>
                    <a:pt x="13488" y="23894"/>
                    <a:pt x="13630" y="24152"/>
                  </a:cubicBezTo>
                  <a:cubicBezTo>
                    <a:pt x="12843" y="24139"/>
                    <a:pt x="12096" y="23855"/>
                    <a:pt x="11502" y="23352"/>
                  </a:cubicBezTo>
                  <a:cubicBezTo>
                    <a:pt x="11309" y="23185"/>
                    <a:pt x="11116" y="23030"/>
                    <a:pt x="10922" y="22888"/>
                  </a:cubicBezTo>
                  <a:cubicBezTo>
                    <a:pt x="10626" y="23107"/>
                    <a:pt x="10355" y="23352"/>
                    <a:pt x="10097" y="23623"/>
                  </a:cubicBezTo>
                  <a:cubicBezTo>
                    <a:pt x="10045" y="23533"/>
                    <a:pt x="10007" y="23442"/>
                    <a:pt x="9955" y="23352"/>
                  </a:cubicBezTo>
                  <a:cubicBezTo>
                    <a:pt x="9623" y="22709"/>
                    <a:pt x="9225" y="22438"/>
                    <a:pt x="8784" y="22438"/>
                  </a:cubicBezTo>
                  <a:cubicBezTo>
                    <a:pt x="8437" y="22438"/>
                    <a:pt x="8064" y="22605"/>
                    <a:pt x="7673" y="22888"/>
                  </a:cubicBezTo>
                  <a:cubicBezTo>
                    <a:pt x="7853" y="23030"/>
                    <a:pt x="8047" y="23185"/>
                    <a:pt x="8240" y="23352"/>
                  </a:cubicBezTo>
                  <a:cubicBezTo>
                    <a:pt x="8833" y="23855"/>
                    <a:pt x="9581" y="24139"/>
                    <a:pt x="10368" y="24152"/>
                  </a:cubicBezTo>
                  <a:cubicBezTo>
                    <a:pt x="10342" y="24113"/>
                    <a:pt x="10316" y="24061"/>
                    <a:pt x="10290" y="24010"/>
                  </a:cubicBezTo>
                  <a:lnTo>
                    <a:pt x="10290" y="24010"/>
                  </a:lnTo>
                  <a:cubicBezTo>
                    <a:pt x="11541" y="24294"/>
                    <a:pt x="12792" y="24577"/>
                    <a:pt x="14030" y="24848"/>
                  </a:cubicBezTo>
                  <a:cubicBezTo>
                    <a:pt x="16454" y="25377"/>
                    <a:pt x="18852" y="25854"/>
                    <a:pt x="21238" y="26305"/>
                  </a:cubicBezTo>
                  <a:cubicBezTo>
                    <a:pt x="23007" y="25251"/>
                    <a:pt x="24775" y="23908"/>
                    <a:pt x="26520" y="23908"/>
                  </a:cubicBezTo>
                  <a:cubicBezTo>
                    <a:pt x="27358" y="23908"/>
                    <a:pt x="28190" y="24217"/>
                    <a:pt x="29013" y="25016"/>
                  </a:cubicBezTo>
                  <a:cubicBezTo>
                    <a:pt x="29851" y="25789"/>
                    <a:pt x="30806" y="26950"/>
                    <a:pt x="31773" y="28097"/>
                  </a:cubicBezTo>
                  <a:cubicBezTo>
                    <a:pt x="34545" y="28523"/>
                    <a:pt x="37317" y="28884"/>
                    <a:pt x="40077" y="29219"/>
                  </a:cubicBezTo>
                  <a:cubicBezTo>
                    <a:pt x="40490" y="29068"/>
                    <a:pt x="40901" y="29001"/>
                    <a:pt x="41307" y="29001"/>
                  </a:cubicBezTo>
                  <a:cubicBezTo>
                    <a:pt x="42080" y="29001"/>
                    <a:pt x="42841" y="29243"/>
                    <a:pt x="43584" y="29606"/>
                  </a:cubicBezTo>
                  <a:cubicBezTo>
                    <a:pt x="54532" y="30767"/>
                    <a:pt x="65544" y="31282"/>
                    <a:pt x="77252" y="31282"/>
                  </a:cubicBezTo>
                  <a:cubicBezTo>
                    <a:pt x="77935" y="31282"/>
                    <a:pt x="81546" y="30315"/>
                    <a:pt x="82229" y="28639"/>
                  </a:cubicBezTo>
                  <a:lnTo>
                    <a:pt x="83428" y="27388"/>
                  </a:lnTo>
                  <a:lnTo>
                    <a:pt x="83428" y="23765"/>
                  </a:lnTo>
                  <a:cubicBezTo>
                    <a:pt x="83467" y="23326"/>
                    <a:pt x="83506" y="22875"/>
                    <a:pt x="83532" y="22424"/>
                  </a:cubicBezTo>
                  <a:cubicBezTo>
                    <a:pt x="83570" y="21831"/>
                    <a:pt x="83596" y="21237"/>
                    <a:pt x="83622" y="20657"/>
                  </a:cubicBezTo>
                  <a:cubicBezTo>
                    <a:pt x="83699" y="18826"/>
                    <a:pt x="83699" y="17047"/>
                    <a:pt x="83622" y="15409"/>
                  </a:cubicBezTo>
                  <a:cubicBezTo>
                    <a:pt x="83390" y="10638"/>
                    <a:pt x="82474" y="7079"/>
                    <a:pt x="80682" y="7079"/>
                  </a:cubicBezTo>
                  <a:cubicBezTo>
                    <a:pt x="75807" y="5300"/>
                    <a:pt x="71447" y="4785"/>
                    <a:pt x="67239" y="4785"/>
                  </a:cubicBezTo>
                  <a:cubicBezTo>
                    <a:pt x="65347" y="4785"/>
                    <a:pt x="63487" y="4889"/>
                    <a:pt x="61624" y="5029"/>
                  </a:cubicBezTo>
                  <a:cubicBezTo>
                    <a:pt x="59909" y="5823"/>
                    <a:pt x="58209" y="6318"/>
                    <a:pt x="56530" y="6318"/>
                  </a:cubicBezTo>
                  <a:cubicBezTo>
                    <a:pt x="55999" y="6318"/>
                    <a:pt x="55471" y="6269"/>
                    <a:pt x="54944" y="6164"/>
                  </a:cubicBezTo>
                  <a:cubicBezTo>
                    <a:pt x="56131" y="5932"/>
                    <a:pt x="57278" y="5545"/>
                    <a:pt x="58361" y="5029"/>
                  </a:cubicBezTo>
                  <a:lnTo>
                    <a:pt x="58361" y="5029"/>
                  </a:lnTo>
                  <a:cubicBezTo>
                    <a:pt x="55641" y="5235"/>
                    <a:pt x="52907" y="5519"/>
                    <a:pt x="50070" y="5661"/>
                  </a:cubicBezTo>
                  <a:cubicBezTo>
                    <a:pt x="50147" y="5700"/>
                    <a:pt x="50225" y="5712"/>
                    <a:pt x="50315" y="5751"/>
                  </a:cubicBezTo>
                  <a:cubicBezTo>
                    <a:pt x="49973" y="5758"/>
                    <a:pt x="49632" y="5761"/>
                    <a:pt x="49288" y="5761"/>
                  </a:cubicBezTo>
                  <a:cubicBezTo>
                    <a:pt x="48945" y="5761"/>
                    <a:pt x="48600" y="5758"/>
                    <a:pt x="48252" y="5751"/>
                  </a:cubicBezTo>
                  <a:cubicBezTo>
                    <a:pt x="47752" y="5888"/>
                    <a:pt x="47244" y="5942"/>
                    <a:pt x="46732" y="5942"/>
                  </a:cubicBezTo>
                  <a:cubicBezTo>
                    <a:pt x="46134" y="5942"/>
                    <a:pt x="45529" y="5868"/>
                    <a:pt x="44925" y="5764"/>
                  </a:cubicBezTo>
                  <a:lnTo>
                    <a:pt x="44990" y="5751"/>
                  </a:lnTo>
                  <a:lnTo>
                    <a:pt x="44783" y="5751"/>
                  </a:lnTo>
                  <a:cubicBezTo>
                    <a:pt x="44164" y="5635"/>
                    <a:pt x="43545" y="5493"/>
                    <a:pt x="42926" y="5351"/>
                  </a:cubicBezTo>
                  <a:cubicBezTo>
                    <a:pt x="42308" y="5287"/>
                    <a:pt x="41366" y="5158"/>
                    <a:pt x="40322" y="5016"/>
                  </a:cubicBezTo>
                  <a:cubicBezTo>
                    <a:pt x="40151" y="5043"/>
                    <a:pt x="39243" y="5226"/>
                    <a:pt x="38241" y="5226"/>
                  </a:cubicBezTo>
                  <a:cubicBezTo>
                    <a:pt x="37804" y="5226"/>
                    <a:pt x="37350" y="5191"/>
                    <a:pt x="36930" y="5093"/>
                  </a:cubicBezTo>
                  <a:cubicBezTo>
                    <a:pt x="36956" y="5055"/>
                    <a:pt x="37008" y="5029"/>
                    <a:pt x="37059" y="5016"/>
                  </a:cubicBezTo>
                  <a:lnTo>
                    <a:pt x="36376" y="4913"/>
                  </a:lnTo>
                  <a:cubicBezTo>
                    <a:pt x="36079" y="4797"/>
                    <a:pt x="35822" y="4616"/>
                    <a:pt x="35615" y="4371"/>
                  </a:cubicBezTo>
                  <a:cubicBezTo>
                    <a:pt x="35254" y="4333"/>
                    <a:pt x="35009" y="4307"/>
                    <a:pt x="34906" y="4307"/>
                  </a:cubicBezTo>
                  <a:cubicBezTo>
                    <a:pt x="31773" y="3856"/>
                    <a:pt x="28794" y="3005"/>
                    <a:pt x="25893" y="2192"/>
                  </a:cubicBezTo>
                  <a:cubicBezTo>
                    <a:pt x="25175" y="2360"/>
                    <a:pt x="24453" y="2483"/>
                    <a:pt x="23727" y="2483"/>
                  </a:cubicBezTo>
                  <a:cubicBezTo>
                    <a:pt x="23226" y="2483"/>
                    <a:pt x="22723" y="2425"/>
                    <a:pt x="22218" y="2282"/>
                  </a:cubicBezTo>
                  <a:lnTo>
                    <a:pt x="22643" y="2192"/>
                  </a:lnTo>
                  <a:cubicBezTo>
                    <a:pt x="22024" y="2025"/>
                    <a:pt x="21431" y="1857"/>
                    <a:pt x="20825" y="1702"/>
                  </a:cubicBezTo>
                  <a:lnTo>
                    <a:pt x="20774" y="1663"/>
                  </a:lnTo>
                  <a:cubicBezTo>
                    <a:pt x="18362" y="0"/>
                    <a:pt x="14700" y="606"/>
                    <a:pt x="14649" y="206"/>
                  </a:cubicBezTo>
                  <a:cubicBezTo>
                    <a:pt x="14275" y="206"/>
                    <a:pt x="13888" y="232"/>
                    <a:pt x="13514" y="271"/>
                  </a:cubicBezTo>
                  <a:cubicBezTo>
                    <a:pt x="12988" y="223"/>
                    <a:pt x="12462" y="197"/>
                    <a:pt x="11936" y="197"/>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56"/>
            <p:cNvSpPr/>
            <p:nvPr/>
          </p:nvSpPr>
          <p:spPr>
            <a:xfrm>
              <a:off x="3841013" y="2686266"/>
              <a:ext cx="1522500" cy="439200"/>
            </a:xfrm>
            <a:prstGeom prst="roundRect">
              <a:avLst>
                <a:gd fmla="val 16667"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3" name="Google Shape;743;p56"/>
            <p:cNvCxnSpPr>
              <a:stCxn id="742" idx="3"/>
              <a:endCxn id="727" idx="1"/>
            </p:cNvCxnSpPr>
            <p:nvPr/>
          </p:nvCxnSpPr>
          <p:spPr>
            <a:xfrm>
              <a:off x="5363513" y="2905866"/>
              <a:ext cx="1017300" cy="5100"/>
            </a:xfrm>
            <a:prstGeom prst="straightConnector1">
              <a:avLst/>
            </a:prstGeom>
            <a:noFill/>
            <a:ln cap="flat" cmpd="sng" w="9525">
              <a:solidFill>
                <a:schemeClr val="dk2"/>
              </a:solidFill>
              <a:prstDash val="solid"/>
              <a:round/>
              <a:headEnd len="med" w="med" type="none"/>
              <a:tailEnd len="med" w="med" type="none"/>
            </a:ln>
          </p:spPr>
        </p:cxnSp>
      </p:grpSp>
      <p:grpSp>
        <p:nvGrpSpPr>
          <p:cNvPr id="744" name="Google Shape;744;p56"/>
          <p:cNvGrpSpPr/>
          <p:nvPr/>
        </p:nvGrpSpPr>
        <p:grpSpPr>
          <a:xfrm>
            <a:off x="5526225" y="6237731"/>
            <a:ext cx="4941779" cy="1274039"/>
            <a:chOff x="2763113" y="3118866"/>
            <a:chExt cx="2470890" cy="637019"/>
          </a:xfrm>
        </p:grpSpPr>
        <p:sp>
          <p:nvSpPr>
            <p:cNvPr id="745" name="Google Shape;745;p56"/>
            <p:cNvSpPr/>
            <p:nvPr/>
          </p:nvSpPr>
          <p:spPr>
            <a:xfrm rot="-303134">
              <a:off x="3991627" y="3171609"/>
              <a:ext cx="1221325" cy="531533"/>
            </a:xfrm>
            <a:custGeom>
              <a:rect b="b" l="l" r="r" t="t"/>
              <a:pathLst>
                <a:path extrusionOk="0" h="31283" w="83700">
                  <a:moveTo>
                    <a:pt x="35628" y="9929"/>
                  </a:moveTo>
                  <a:lnTo>
                    <a:pt x="35628" y="9929"/>
                  </a:lnTo>
                  <a:cubicBezTo>
                    <a:pt x="35534" y="10031"/>
                    <a:pt x="35445" y="10094"/>
                    <a:pt x="35358" y="10094"/>
                  </a:cubicBezTo>
                  <a:cubicBezTo>
                    <a:pt x="35302" y="10094"/>
                    <a:pt x="35246" y="10067"/>
                    <a:pt x="35190" y="10006"/>
                  </a:cubicBezTo>
                  <a:cubicBezTo>
                    <a:pt x="35332" y="9968"/>
                    <a:pt x="35486" y="9955"/>
                    <a:pt x="35628" y="9929"/>
                  </a:cubicBezTo>
                  <a:close/>
                  <a:moveTo>
                    <a:pt x="36595" y="8580"/>
                  </a:moveTo>
                  <a:cubicBezTo>
                    <a:pt x="36735" y="8580"/>
                    <a:pt x="36837" y="8880"/>
                    <a:pt x="36879" y="9748"/>
                  </a:cubicBezTo>
                  <a:cubicBezTo>
                    <a:pt x="36905" y="10045"/>
                    <a:pt x="36905" y="10393"/>
                    <a:pt x="36905" y="10832"/>
                  </a:cubicBezTo>
                  <a:cubicBezTo>
                    <a:pt x="36673" y="10471"/>
                    <a:pt x="36389" y="10135"/>
                    <a:pt x="36054" y="9864"/>
                  </a:cubicBezTo>
                  <a:cubicBezTo>
                    <a:pt x="35912" y="9877"/>
                    <a:pt x="35770" y="9903"/>
                    <a:pt x="35628" y="9929"/>
                  </a:cubicBezTo>
                  <a:cubicBezTo>
                    <a:pt x="35706" y="9852"/>
                    <a:pt x="35757" y="9761"/>
                    <a:pt x="35809" y="9684"/>
                  </a:cubicBezTo>
                  <a:cubicBezTo>
                    <a:pt x="36101" y="9238"/>
                    <a:pt x="36389" y="8580"/>
                    <a:pt x="36595" y="8580"/>
                  </a:cubicBezTo>
                  <a:close/>
                  <a:moveTo>
                    <a:pt x="11936" y="197"/>
                  </a:moveTo>
                  <a:cubicBezTo>
                    <a:pt x="11753" y="197"/>
                    <a:pt x="11570" y="200"/>
                    <a:pt x="11386" y="206"/>
                  </a:cubicBezTo>
                  <a:cubicBezTo>
                    <a:pt x="11425" y="464"/>
                    <a:pt x="11438" y="722"/>
                    <a:pt x="11412" y="980"/>
                  </a:cubicBezTo>
                  <a:cubicBezTo>
                    <a:pt x="9407" y="2668"/>
                    <a:pt x="7383" y="3848"/>
                    <a:pt x="5303" y="3848"/>
                  </a:cubicBezTo>
                  <a:cubicBezTo>
                    <a:pt x="5015" y="3848"/>
                    <a:pt x="4726" y="3825"/>
                    <a:pt x="4436" y="3778"/>
                  </a:cubicBezTo>
                  <a:cubicBezTo>
                    <a:pt x="3727" y="4281"/>
                    <a:pt x="3044" y="4836"/>
                    <a:pt x="2399" y="5416"/>
                  </a:cubicBezTo>
                  <a:cubicBezTo>
                    <a:pt x="1161" y="6512"/>
                    <a:pt x="632" y="8343"/>
                    <a:pt x="503" y="10380"/>
                  </a:cubicBezTo>
                  <a:cubicBezTo>
                    <a:pt x="748" y="10703"/>
                    <a:pt x="955" y="11038"/>
                    <a:pt x="1135" y="11412"/>
                  </a:cubicBezTo>
                  <a:cubicBezTo>
                    <a:pt x="1264" y="11683"/>
                    <a:pt x="1380" y="11953"/>
                    <a:pt x="1496" y="12237"/>
                  </a:cubicBezTo>
                  <a:cubicBezTo>
                    <a:pt x="2244" y="14287"/>
                    <a:pt x="2566" y="17150"/>
                    <a:pt x="2566" y="20013"/>
                  </a:cubicBezTo>
                  <a:lnTo>
                    <a:pt x="1780" y="20013"/>
                  </a:lnTo>
                  <a:cubicBezTo>
                    <a:pt x="1922" y="20528"/>
                    <a:pt x="2051" y="20967"/>
                    <a:pt x="2154" y="21302"/>
                  </a:cubicBezTo>
                  <a:lnTo>
                    <a:pt x="2244" y="21599"/>
                  </a:lnTo>
                  <a:cubicBezTo>
                    <a:pt x="2038" y="21650"/>
                    <a:pt x="1844" y="21702"/>
                    <a:pt x="1638" y="21766"/>
                  </a:cubicBezTo>
                  <a:cubicBezTo>
                    <a:pt x="1625" y="21495"/>
                    <a:pt x="1483" y="20735"/>
                    <a:pt x="1122" y="19445"/>
                  </a:cubicBezTo>
                  <a:lnTo>
                    <a:pt x="1922" y="19445"/>
                  </a:lnTo>
                  <a:cubicBezTo>
                    <a:pt x="1922" y="16583"/>
                    <a:pt x="1599" y="13720"/>
                    <a:pt x="839" y="11670"/>
                  </a:cubicBezTo>
                  <a:cubicBezTo>
                    <a:pt x="490" y="12340"/>
                    <a:pt x="207" y="13037"/>
                    <a:pt x="0" y="13759"/>
                  </a:cubicBezTo>
                  <a:cubicBezTo>
                    <a:pt x="555" y="18426"/>
                    <a:pt x="1303" y="21263"/>
                    <a:pt x="1548" y="21805"/>
                  </a:cubicBezTo>
                  <a:cubicBezTo>
                    <a:pt x="1109" y="21960"/>
                    <a:pt x="697" y="22153"/>
                    <a:pt x="297" y="22385"/>
                  </a:cubicBezTo>
                  <a:cubicBezTo>
                    <a:pt x="2399" y="22914"/>
                    <a:pt x="4488" y="23417"/>
                    <a:pt x="6551" y="23894"/>
                  </a:cubicBezTo>
                  <a:cubicBezTo>
                    <a:pt x="6886" y="23533"/>
                    <a:pt x="7260" y="23185"/>
                    <a:pt x="7660" y="22888"/>
                  </a:cubicBezTo>
                  <a:cubicBezTo>
                    <a:pt x="6938" y="22334"/>
                    <a:pt x="6112" y="21921"/>
                    <a:pt x="5236" y="21676"/>
                  </a:cubicBezTo>
                  <a:cubicBezTo>
                    <a:pt x="5783" y="21521"/>
                    <a:pt x="6331" y="21446"/>
                    <a:pt x="6877" y="21446"/>
                  </a:cubicBezTo>
                  <a:cubicBezTo>
                    <a:pt x="8285" y="21446"/>
                    <a:pt x="9667" y="21949"/>
                    <a:pt x="10922" y="22888"/>
                  </a:cubicBezTo>
                  <a:cubicBezTo>
                    <a:pt x="11319" y="22605"/>
                    <a:pt x="11696" y="22438"/>
                    <a:pt x="12044" y="22438"/>
                  </a:cubicBezTo>
                  <a:cubicBezTo>
                    <a:pt x="12488" y="22438"/>
                    <a:pt x="12885" y="22709"/>
                    <a:pt x="13217" y="23352"/>
                  </a:cubicBezTo>
                  <a:cubicBezTo>
                    <a:pt x="13359" y="23636"/>
                    <a:pt x="13488" y="23894"/>
                    <a:pt x="13630" y="24152"/>
                  </a:cubicBezTo>
                  <a:cubicBezTo>
                    <a:pt x="12843" y="24139"/>
                    <a:pt x="12096" y="23855"/>
                    <a:pt x="11502" y="23352"/>
                  </a:cubicBezTo>
                  <a:cubicBezTo>
                    <a:pt x="11309" y="23185"/>
                    <a:pt x="11116" y="23030"/>
                    <a:pt x="10922" y="22888"/>
                  </a:cubicBezTo>
                  <a:cubicBezTo>
                    <a:pt x="10626" y="23107"/>
                    <a:pt x="10355" y="23352"/>
                    <a:pt x="10097" y="23623"/>
                  </a:cubicBezTo>
                  <a:cubicBezTo>
                    <a:pt x="10045" y="23533"/>
                    <a:pt x="10007" y="23442"/>
                    <a:pt x="9955" y="23352"/>
                  </a:cubicBezTo>
                  <a:cubicBezTo>
                    <a:pt x="9623" y="22709"/>
                    <a:pt x="9225" y="22438"/>
                    <a:pt x="8784" y="22438"/>
                  </a:cubicBezTo>
                  <a:cubicBezTo>
                    <a:pt x="8437" y="22438"/>
                    <a:pt x="8064" y="22605"/>
                    <a:pt x="7673" y="22888"/>
                  </a:cubicBezTo>
                  <a:cubicBezTo>
                    <a:pt x="7853" y="23030"/>
                    <a:pt x="8047" y="23185"/>
                    <a:pt x="8240" y="23352"/>
                  </a:cubicBezTo>
                  <a:cubicBezTo>
                    <a:pt x="8833" y="23855"/>
                    <a:pt x="9581" y="24139"/>
                    <a:pt x="10368" y="24152"/>
                  </a:cubicBezTo>
                  <a:cubicBezTo>
                    <a:pt x="10342" y="24113"/>
                    <a:pt x="10316" y="24061"/>
                    <a:pt x="10290" y="24010"/>
                  </a:cubicBezTo>
                  <a:lnTo>
                    <a:pt x="10290" y="24010"/>
                  </a:lnTo>
                  <a:cubicBezTo>
                    <a:pt x="11541" y="24294"/>
                    <a:pt x="12792" y="24577"/>
                    <a:pt x="14030" y="24848"/>
                  </a:cubicBezTo>
                  <a:cubicBezTo>
                    <a:pt x="16454" y="25377"/>
                    <a:pt x="18852" y="25854"/>
                    <a:pt x="21238" y="26305"/>
                  </a:cubicBezTo>
                  <a:cubicBezTo>
                    <a:pt x="23007" y="25251"/>
                    <a:pt x="24775" y="23908"/>
                    <a:pt x="26520" y="23908"/>
                  </a:cubicBezTo>
                  <a:cubicBezTo>
                    <a:pt x="27358" y="23908"/>
                    <a:pt x="28190" y="24217"/>
                    <a:pt x="29013" y="25016"/>
                  </a:cubicBezTo>
                  <a:cubicBezTo>
                    <a:pt x="29851" y="25789"/>
                    <a:pt x="30806" y="26950"/>
                    <a:pt x="31773" y="28097"/>
                  </a:cubicBezTo>
                  <a:cubicBezTo>
                    <a:pt x="34545" y="28523"/>
                    <a:pt x="37317" y="28884"/>
                    <a:pt x="40077" y="29219"/>
                  </a:cubicBezTo>
                  <a:cubicBezTo>
                    <a:pt x="40490" y="29068"/>
                    <a:pt x="40901" y="29001"/>
                    <a:pt x="41307" y="29001"/>
                  </a:cubicBezTo>
                  <a:cubicBezTo>
                    <a:pt x="42080" y="29001"/>
                    <a:pt x="42841" y="29243"/>
                    <a:pt x="43584" y="29606"/>
                  </a:cubicBezTo>
                  <a:cubicBezTo>
                    <a:pt x="54532" y="30767"/>
                    <a:pt x="65544" y="31282"/>
                    <a:pt x="77252" y="31282"/>
                  </a:cubicBezTo>
                  <a:cubicBezTo>
                    <a:pt x="77935" y="31282"/>
                    <a:pt x="81546" y="30315"/>
                    <a:pt x="82229" y="28639"/>
                  </a:cubicBezTo>
                  <a:lnTo>
                    <a:pt x="83428" y="27388"/>
                  </a:lnTo>
                  <a:lnTo>
                    <a:pt x="83428" y="23765"/>
                  </a:lnTo>
                  <a:cubicBezTo>
                    <a:pt x="83467" y="23326"/>
                    <a:pt x="83506" y="22875"/>
                    <a:pt x="83532" y="22424"/>
                  </a:cubicBezTo>
                  <a:cubicBezTo>
                    <a:pt x="83570" y="21831"/>
                    <a:pt x="83596" y="21237"/>
                    <a:pt x="83622" y="20657"/>
                  </a:cubicBezTo>
                  <a:cubicBezTo>
                    <a:pt x="83699" y="18826"/>
                    <a:pt x="83699" y="17047"/>
                    <a:pt x="83622" y="15409"/>
                  </a:cubicBezTo>
                  <a:cubicBezTo>
                    <a:pt x="83390" y="10638"/>
                    <a:pt x="82474" y="7079"/>
                    <a:pt x="80682" y="7079"/>
                  </a:cubicBezTo>
                  <a:cubicBezTo>
                    <a:pt x="75807" y="5300"/>
                    <a:pt x="71447" y="4785"/>
                    <a:pt x="67239" y="4785"/>
                  </a:cubicBezTo>
                  <a:cubicBezTo>
                    <a:pt x="65347" y="4785"/>
                    <a:pt x="63487" y="4889"/>
                    <a:pt x="61624" y="5029"/>
                  </a:cubicBezTo>
                  <a:cubicBezTo>
                    <a:pt x="59909" y="5823"/>
                    <a:pt x="58209" y="6318"/>
                    <a:pt x="56530" y="6318"/>
                  </a:cubicBezTo>
                  <a:cubicBezTo>
                    <a:pt x="55999" y="6318"/>
                    <a:pt x="55471" y="6269"/>
                    <a:pt x="54944" y="6164"/>
                  </a:cubicBezTo>
                  <a:cubicBezTo>
                    <a:pt x="56131" y="5932"/>
                    <a:pt x="57278" y="5545"/>
                    <a:pt x="58361" y="5029"/>
                  </a:cubicBezTo>
                  <a:lnTo>
                    <a:pt x="58361" y="5029"/>
                  </a:lnTo>
                  <a:cubicBezTo>
                    <a:pt x="55641" y="5235"/>
                    <a:pt x="52907" y="5519"/>
                    <a:pt x="50070" y="5661"/>
                  </a:cubicBezTo>
                  <a:cubicBezTo>
                    <a:pt x="50147" y="5700"/>
                    <a:pt x="50225" y="5712"/>
                    <a:pt x="50315" y="5751"/>
                  </a:cubicBezTo>
                  <a:cubicBezTo>
                    <a:pt x="49973" y="5758"/>
                    <a:pt x="49632" y="5761"/>
                    <a:pt x="49288" y="5761"/>
                  </a:cubicBezTo>
                  <a:cubicBezTo>
                    <a:pt x="48945" y="5761"/>
                    <a:pt x="48600" y="5758"/>
                    <a:pt x="48252" y="5751"/>
                  </a:cubicBezTo>
                  <a:cubicBezTo>
                    <a:pt x="47752" y="5888"/>
                    <a:pt x="47244" y="5942"/>
                    <a:pt x="46732" y="5942"/>
                  </a:cubicBezTo>
                  <a:cubicBezTo>
                    <a:pt x="46134" y="5942"/>
                    <a:pt x="45529" y="5868"/>
                    <a:pt x="44925" y="5764"/>
                  </a:cubicBezTo>
                  <a:lnTo>
                    <a:pt x="44990" y="5751"/>
                  </a:lnTo>
                  <a:lnTo>
                    <a:pt x="44783" y="5751"/>
                  </a:lnTo>
                  <a:cubicBezTo>
                    <a:pt x="44164" y="5635"/>
                    <a:pt x="43545" y="5493"/>
                    <a:pt x="42926" y="5351"/>
                  </a:cubicBezTo>
                  <a:cubicBezTo>
                    <a:pt x="42308" y="5287"/>
                    <a:pt x="41366" y="5158"/>
                    <a:pt x="40322" y="5016"/>
                  </a:cubicBezTo>
                  <a:cubicBezTo>
                    <a:pt x="40151" y="5043"/>
                    <a:pt x="39243" y="5226"/>
                    <a:pt x="38241" y="5226"/>
                  </a:cubicBezTo>
                  <a:cubicBezTo>
                    <a:pt x="37804" y="5226"/>
                    <a:pt x="37350" y="5191"/>
                    <a:pt x="36930" y="5093"/>
                  </a:cubicBezTo>
                  <a:cubicBezTo>
                    <a:pt x="36956" y="5055"/>
                    <a:pt x="37008" y="5029"/>
                    <a:pt x="37059" y="5016"/>
                  </a:cubicBezTo>
                  <a:lnTo>
                    <a:pt x="36376" y="4913"/>
                  </a:lnTo>
                  <a:cubicBezTo>
                    <a:pt x="36079" y="4797"/>
                    <a:pt x="35822" y="4616"/>
                    <a:pt x="35615" y="4371"/>
                  </a:cubicBezTo>
                  <a:cubicBezTo>
                    <a:pt x="35254" y="4333"/>
                    <a:pt x="35009" y="4307"/>
                    <a:pt x="34906" y="4307"/>
                  </a:cubicBezTo>
                  <a:cubicBezTo>
                    <a:pt x="31773" y="3856"/>
                    <a:pt x="28794" y="3005"/>
                    <a:pt x="25893" y="2192"/>
                  </a:cubicBezTo>
                  <a:cubicBezTo>
                    <a:pt x="25175" y="2360"/>
                    <a:pt x="24453" y="2483"/>
                    <a:pt x="23727" y="2483"/>
                  </a:cubicBezTo>
                  <a:cubicBezTo>
                    <a:pt x="23226" y="2483"/>
                    <a:pt x="22723" y="2425"/>
                    <a:pt x="22218" y="2282"/>
                  </a:cubicBezTo>
                  <a:lnTo>
                    <a:pt x="22643" y="2192"/>
                  </a:lnTo>
                  <a:cubicBezTo>
                    <a:pt x="22024" y="2025"/>
                    <a:pt x="21431" y="1857"/>
                    <a:pt x="20825" y="1702"/>
                  </a:cubicBezTo>
                  <a:lnTo>
                    <a:pt x="20774" y="1663"/>
                  </a:lnTo>
                  <a:cubicBezTo>
                    <a:pt x="18362" y="0"/>
                    <a:pt x="14700" y="606"/>
                    <a:pt x="14649" y="206"/>
                  </a:cubicBezTo>
                  <a:cubicBezTo>
                    <a:pt x="14275" y="206"/>
                    <a:pt x="13888" y="232"/>
                    <a:pt x="13514" y="271"/>
                  </a:cubicBezTo>
                  <a:cubicBezTo>
                    <a:pt x="12988" y="223"/>
                    <a:pt x="12462" y="197"/>
                    <a:pt x="11936" y="197"/>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56"/>
            <p:cNvSpPr/>
            <p:nvPr/>
          </p:nvSpPr>
          <p:spPr>
            <a:xfrm>
              <a:off x="4201013" y="3217786"/>
              <a:ext cx="802500" cy="4392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47" name="Google Shape;747;p56"/>
            <p:cNvCxnSpPr>
              <a:stCxn id="746" idx="1"/>
              <a:endCxn id="731" idx="3"/>
            </p:cNvCxnSpPr>
            <p:nvPr/>
          </p:nvCxnSpPr>
          <p:spPr>
            <a:xfrm flipH="1">
              <a:off x="2763113" y="3437386"/>
              <a:ext cx="1437900" cy="5100"/>
            </a:xfrm>
            <a:prstGeom prst="straightConnector1">
              <a:avLst/>
            </a:prstGeom>
            <a:noFill/>
            <a:ln cap="flat" cmpd="sng" w="9525">
              <a:solidFill>
                <a:schemeClr val="accent2"/>
              </a:solidFill>
              <a:prstDash val="solid"/>
              <a:round/>
              <a:headEnd len="med" w="med" type="none"/>
              <a:tailEnd len="med" w="med" type="none"/>
            </a:ln>
          </p:spPr>
        </p:cxnSp>
      </p:grpSp>
      <p:sp>
        <p:nvSpPr>
          <p:cNvPr id="748" name="Google Shape;748;p56"/>
          <p:cNvSpPr/>
          <p:nvPr/>
        </p:nvSpPr>
        <p:spPr>
          <a:xfrm>
            <a:off x="8648550" y="7556700"/>
            <a:ext cx="1358500" cy="1444950"/>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rgbClr val="FFEDA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9" name="Google Shape;749;p56"/>
          <p:cNvGrpSpPr/>
          <p:nvPr/>
        </p:nvGrpSpPr>
        <p:grpSpPr>
          <a:xfrm>
            <a:off x="8908358" y="7858700"/>
            <a:ext cx="838886" cy="840974"/>
            <a:chOff x="-4327686" y="4667891"/>
            <a:chExt cx="291300" cy="292025"/>
          </a:xfrm>
        </p:grpSpPr>
        <p:sp>
          <p:nvSpPr>
            <p:cNvPr id="750" name="Google Shape;750;p56"/>
            <p:cNvSpPr/>
            <p:nvPr/>
          </p:nvSpPr>
          <p:spPr>
            <a:xfrm>
              <a:off x="-4326111" y="4667891"/>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56"/>
            <p:cNvSpPr/>
            <p:nvPr/>
          </p:nvSpPr>
          <p:spPr>
            <a:xfrm>
              <a:off x="-4327686" y="4726766"/>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56"/>
            <p:cNvSpPr/>
            <p:nvPr/>
          </p:nvSpPr>
          <p:spPr>
            <a:xfrm>
              <a:off x="-4225436" y="4770866"/>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56"/>
            <p:cNvSpPr/>
            <p:nvPr/>
          </p:nvSpPr>
          <p:spPr>
            <a:xfrm>
              <a:off x="-4327686" y="4796066"/>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56"/>
            <p:cNvSpPr/>
            <p:nvPr/>
          </p:nvSpPr>
          <p:spPr>
            <a:xfrm>
              <a:off x="-4327686" y="4863816"/>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idx="4294967295" type="ctrTitle"/>
          </p:nvPr>
        </p:nvSpPr>
        <p:spPr>
          <a:xfrm>
            <a:off x="366300" y="1558350"/>
            <a:ext cx="10137600" cy="3772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11000">
                <a:solidFill>
                  <a:srgbClr val="FF6B65"/>
                </a:solidFill>
              </a:rPr>
              <a:t>IMPORT</a:t>
            </a:r>
            <a:r>
              <a:rPr lang="en" sz="11000">
                <a:solidFill>
                  <a:srgbClr val="3D85C6"/>
                </a:solidFill>
              </a:rPr>
              <a:t> </a:t>
            </a:r>
            <a:r>
              <a:rPr lang="en" sz="11000">
                <a:solidFill>
                  <a:srgbClr val="3D85C6"/>
                </a:solidFill>
              </a:rPr>
              <a:t>PASCAL VOC</a:t>
            </a:r>
            <a:endParaRPr sz="11000">
              <a:solidFill>
                <a:srgbClr val="3D85C6"/>
              </a:solidFill>
              <a:latin typeface="Chelsea Market"/>
              <a:ea typeface="Chelsea Market"/>
              <a:cs typeface="Chelsea Market"/>
              <a:sym typeface="Chelsea Market"/>
            </a:endParaRPr>
          </a:p>
        </p:txBody>
      </p:sp>
      <p:sp>
        <p:nvSpPr>
          <p:cNvPr id="211" name="Google Shape;211;p30"/>
          <p:cNvSpPr txBox="1"/>
          <p:nvPr>
            <p:ph idx="4294967295" type="subTitle"/>
          </p:nvPr>
        </p:nvSpPr>
        <p:spPr>
          <a:xfrm>
            <a:off x="366300" y="5217850"/>
            <a:ext cx="9142200" cy="2080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b="1" lang="en" sz="4000">
                <a:solidFill>
                  <a:schemeClr val="dk2"/>
                </a:solidFill>
              </a:rPr>
              <a:t>Import original and custom</a:t>
            </a:r>
            <a:r>
              <a:rPr b="1" lang="en" sz="4000"/>
              <a:t> </a:t>
            </a:r>
            <a:r>
              <a:rPr b="1" lang="en" sz="4000">
                <a:solidFill>
                  <a:srgbClr val="3D85C6"/>
                </a:solidFill>
              </a:rPr>
              <a:t>Pascal VOC </a:t>
            </a:r>
            <a:r>
              <a:rPr b="1" lang="en" sz="4000">
                <a:solidFill>
                  <a:schemeClr val="dk2"/>
                </a:solidFill>
              </a:rPr>
              <a:t>datasets to</a:t>
            </a:r>
            <a:r>
              <a:rPr b="1" lang="en" sz="4000"/>
              <a:t> </a:t>
            </a:r>
            <a:r>
              <a:rPr b="1" lang="en" sz="4000">
                <a:solidFill>
                  <a:srgbClr val="C27BA0"/>
                </a:solidFill>
              </a:rPr>
              <a:t>Supervisely</a:t>
            </a:r>
            <a:endParaRPr b="1" sz="4000">
              <a:solidFill>
                <a:srgbClr val="C27BA0"/>
              </a:solidFill>
            </a:endParaRPr>
          </a:p>
        </p:txBody>
      </p:sp>
      <p:pic>
        <p:nvPicPr>
          <p:cNvPr id="212" name="Google Shape;212;p30"/>
          <p:cNvPicPr preferRelativeResize="0"/>
          <p:nvPr/>
        </p:nvPicPr>
        <p:blipFill>
          <a:blip r:embed="rId3">
            <a:alphaModFix/>
          </a:blip>
          <a:stretch>
            <a:fillRect/>
          </a:stretch>
        </p:blipFill>
        <p:spPr>
          <a:xfrm>
            <a:off x="11035224" y="1445825"/>
            <a:ext cx="2722800" cy="26556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13" name="Google Shape;213;p30"/>
          <p:cNvPicPr preferRelativeResize="0"/>
          <p:nvPr/>
        </p:nvPicPr>
        <p:blipFill>
          <a:blip r:embed="rId4">
            <a:alphaModFix/>
          </a:blip>
          <a:stretch>
            <a:fillRect/>
          </a:stretch>
        </p:blipFill>
        <p:spPr>
          <a:xfrm>
            <a:off x="14289350" y="1405942"/>
            <a:ext cx="2805000" cy="27354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14" name="Google Shape;214;p30"/>
          <p:cNvPicPr preferRelativeResize="0"/>
          <p:nvPr/>
        </p:nvPicPr>
        <p:blipFill>
          <a:blip r:embed="rId5">
            <a:alphaModFix/>
          </a:blip>
          <a:stretch>
            <a:fillRect/>
          </a:stretch>
        </p:blipFill>
        <p:spPr>
          <a:xfrm>
            <a:off x="11014675" y="4858425"/>
            <a:ext cx="2722800" cy="26556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15" name="Google Shape;215;p30"/>
          <p:cNvPicPr preferRelativeResize="0"/>
          <p:nvPr/>
        </p:nvPicPr>
        <p:blipFill>
          <a:blip r:embed="rId6">
            <a:alphaModFix/>
          </a:blip>
          <a:stretch>
            <a:fillRect/>
          </a:stretch>
        </p:blipFill>
        <p:spPr>
          <a:xfrm>
            <a:off x="14248250" y="4697625"/>
            <a:ext cx="2887200" cy="2816400"/>
          </a:xfrm>
          <a:prstGeom prst="roundRect">
            <a:avLst>
              <a:gd fmla="val 16667" name="adj"/>
            </a:avLst>
          </a:prstGeom>
          <a:noFill/>
          <a:ln cap="flat" cmpd="sng" w="28575">
            <a:solidFill>
              <a:srgbClr val="3D85C6"/>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7"/>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COMPETITOR ANALYSIS</a:t>
            </a:r>
            <a:endParaRPr/>
          </a:p>
        </p:txBody>
      </p:sp>
      <p:sp>
        <p:nvSpPr>
          <p:cNvPr id="760" name="Google Shape;760;p57"/>
          <p:cNvSpPr txBox="1"/>
          <p:nvPr>
            <p:ph idx="2" type="title"/>
          </p:nvPr>
        </p:nvSpPr>
        <p:spPr>
          <a:xfrm>
            <a:off x="1794975" y="6108200"/>
            <a:ext cx="4113000" cy="172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t>25%</a:t>
            </a:r>
            <a:endParaRPr b="0"/>
          </a:p>
        </p:txBody>
      </p:sp>
      <p:sp>
        <p:nvSpPr>
          <p:cNvPr id="761" name="Google Shape;761;p57"/>
          <p:cNvSpPr txBox="1"/>
          <p:nvPr>
            <p:ph idx="3" type="title"/>
          </p:nvPr>
        </p:nvSpPr>
        <p:spPr>
          <a:xfrm>
            <a:off x="7098595" y="6108200"/>
            <a:ext cx="4113000" cy="1728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t>50%</a:t>
            </a:r>
            <a:endParaRPr b="0"/>
          </a:p>
        </p:txBody>
      </p:sp>
      <p:sp>
        <p:nvSpPr>
          <p:cNvPr id="762" name="Google Shape;762;p57"/>
          <p:cNvSpPr txBox="1"/>
          <p:nvPr>
            <p:ph idx="4" type="title"/>
          </p:nvPr>
        </p:nvSpPr>
        <p:spPr>
          <a:xfrm>
            <a:off x="12401532" y="6108200"/>
            <a:ext cx="4114200" cy="1728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0" lang="en"/>
              <a:t>35%</a:t>
            </a:r>
            <a:endParaRPr b="0"/>
          </a:p>
        </p:txBody>
      </p:sp>
      <p:sp>
        <p:nvSpPr>
          <p:cNvPr id="763" name="Google Shape;763;p57"/>
          <p:cNvSpPr txBox="1"/>
          <p:nvPr>
            <p:ph idx="1" type="subTitle"/>
          </p:nvPr>
        </p:nvSpPr>
        <p:spPr>
          <a:xfrm>
            <a:off x="1440100" y="7683150"/>
            <a:ext cx="4822800" cy="1534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a:t>
            </a:r>
            <a:endParaRPr/>
          </a:p>
        </p:txBody>
      </p:sp>
      <p:sp>
        <p:nvSpPr>
          <p:cNvPr id="764" name="Google Shape;764;p57"/>
          <p:cNvSpPr txBox="1"/>
          <p:nvPr>
            <p:ph idx="5" type="subTitle"/>
          </p:nvPr>
        </p:nvSpPr>
        <p:spPr>
          <a:xfrm>
            <a:off x="12047252" y="7683150"/>
            <a:ext cx="4822800" cy="1534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Neptune is the fourth-largest planet in the Solar System</a:t>
            </a:r>
            <a:endParaRPr/>
          </a:p>
        </p:txBody>
      </p:sp>
      <p:sp>
        <p:nvSpPr>
          <p:cNvPr id="765" name="Google Shape;765;p57"/>
          <p:cNvSpPr txBox="1"/>
          <p:nvPr>
            <p:ph idx="6" type="subTitle"/>
          </p:nvPr>
        </p:nvSpPr>
        <p:spPr>
          <a:xfrm>
            <a:off x="6743718" y="7683150"/>
            <a:ext cx="4822800" cy="1534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Saturn is composed mostly of hydrogen and also helium</a:t>
            </a:r>
            <a:endParaRPr/>
          </a:p>
        </p:txBody>
      </p:sp>
      <p:sp>
        <p:nvSpPr>
          <p:cNvPr id="766" name="Google Shape;766;p57"/>
          <p:cNvSpPr/>
          <p:nvPr/>
        </p:nvSpPr>
        <p:spPr>
          <a:xfrm flipH="1" rot="-10413683">
            <a:off x="2030631" y="2412905"/>
            <a:ext cx="3471663" cy="3568316"/>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57"/>
          <p:cNvSpPr/>
          <p:nvPr/>
        </p:nvSpPr>
        <p:spPr>
          <a:xfrm flipH="1" rot="-5638825">
            <a:off x="7263112" y="2412813"/>
            <a:ext cx="3471843" cy="3568500"/>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57"/>
          <p:cNvSpPr/>
          <p:nvPr/>
        </p:nvSpPr>
        <p:spPr>
          <a:xfrm flipH="1" rot="5400000">
            <a:off x="12722867" y="2412975"/>
            <a:ext cx="3471528" cy="3568177"/>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 name="Google Shape;769;p57"/>
          <p:cNvGrpSpPr/>
          <p:nvPr/>
        </p:nvGrpSpPr>
        <p:grpSpPr>
          <a:xfrm>
            <a:off x="3330155" y="3756666"/>
            <a:ext cx="1042709" cy="1185594"/>
            <a:chOff x="-49820418" y="3581069"/>
            <a:chExt cx="440408" cy="500758"/>
          </a:xfrm>
        </p:grpSpPr>
        <p:sp>
          <p:nvSpPr>
            <p:cNvPr id="770" name="Google Shape;770;p57"/>
            <p:cNvSpPr/>
            <p:nvPr/>
          </p:nvSpPr>
          <p:spPr>
            <a:xfrm>
              <a:off x="-49644812" y="4021494"/>
              <a:ext cx="118026" cy="59037"/>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57"/>
            <p:cNvSpPr/>
            <p:nvPr/>
          </p:nvSpPr>
          <p:spPr>
            <a:xfrm>
              <a:off x="-49820418" y="3581069"/>
              <a:ext cx="145484" cy="500758"/>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57"/>
            <p:cNvSpPr/>
            <p:nvPr/>
          </p:nvSpPr>
          <p:spPr>
            <a:xfrm>
              <a:off x="-49499327" y="3581069"/>
              <a:ext cx="119316" cy="145534"/>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57"/>
            <p:cNvSpPr/>
            <p:nvPr/>
          </p:nvSpPr>
          <p:spPr>
            <a:xfrm>
              <a:off x="-49494085" y="3746239"/>
              <a:ext cx="107542" cy="70812"/>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57"/>
            <p:cNvSpPr/>
            <p:nvPr/>
          </p:nvSpPr>
          <p:spPr>
            <a:xfrm>
              <a:off x="-49499327" y="3844550"/>
              <a:ext cx="118026" cy="235984"/>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57"/>
            <p:cNvSpPr/>
            <p:nvPr/>
          </p:nvSpPr>
          <p:spPr>
            <a:xfrm>
              <a:off x="-49642191" y="3581069"/>
              <a:ext cx="108832" cy="116702"/>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57"/>
            <p:cNvSpPr/>
            <p:nvPr/>
          </p:nvSpPr>
          <p:spPr>
            <a:xfrm>
              <a:off x="-49644812" y="3726560"/>
              <a:ext cx="116695" cy="266147"/>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 name="Google Shape;777;p57"/>
          <p:cNvGrpSpPr/>
          <p:nvPr/>
        </p:nvGrpSpPr>
        <p:grpSpPr>
          <a:xfrm>
            <a:off x="8543841" y="3756658"/>
            <a:ext cx="1278253" cy="1185611"/>
            <a:chOff x="-62248715" y="3683722"/>
            <a:chExt cx="552400" cy="512364"/>
          </a:xfrm>
        </p:grpSpPr>
        <p:sp>
          <p:nvSpPr>
            <p:cNvPr id="778" name="Google Shape;778;p57"/>
            <p:cNvSpPr/>
            <p:nvPr/>
          </p:nvSpPr>
          <p:spPr>
            <a:xfrm>
              <a:off x="-62071257" y="3819670"/>
              <a:ext cx="374942" cy="376416"/>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57"/>
            <p:cNvSpPr/>
            <p:nvPr/>
          </p:nvSpPr>
          <p:spPr>
            <a:xfrm>
              <a:off x="-62247262" y="3683722"/>
              <a:ext cx="290506" cy="135995"/>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57"/>
            <p:cNvSpPr/>
            <p:nvPr/>
          </p:nvSpPr>
          <p:spPr>
            <a:xfrm>
              <a:off x="-62247262" y="3825393"/>
              <a:ext cx="200348" cy="108787"/>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57"/>
            <p:cNvSpPr/>
            <p:nvPr/>
          </p:nvSpPr>
          <p:spPr>
            <a:xfrm>
              <a:off x="-62247262" y="4048642"/>
              <a:ext cx="193217" cy="108787"/>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57"/>
            <p:cNvSpPr/>
            <p:nvPr/>
          </p:nvSpPr>
          <p:spPr>
            <a:xfrm>
              <a:off x="-62248715" y="3936995"/>
              <a:ext cx="141710" cy="110240"/>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3" name="Google Shape;783;p57"/>
          <p:cNvSpPr/>
          <p:nvPr/>
        </p:nvSpPr>
        <p:spPr>
          <a:xfrm>
            <a:off x="13753342" y="3756651"/>
            <a:ext cx="1410564" cy="1099789"/>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8"/>
          <p:cNvSpPr txBox="1"/>
          <p:nvPr>
            <p:ph idx="8"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SWOT ANALYSIS</a:t>
            </a:r>
            <a:endParaRPr/>
          </a:p>
        </p:txBody>
      </p:sp>
      <p:sp>
        <p:nvSpPr>
          <p:cNvPr id="789" name="Google Shape;789;p58"/>
          <p:cNvSpPr txBox="1"/>
          <p:nvPr>
            <p:ph type="title"/>
          </p:nvPr>
        </p:nvSpPr>
        <p:spPr>
          <a:xfrm>
            <a:off x="1426451" y="3100750"/>
            <a:ext cx="44256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Strengths</a:t>
            </a:r>
            <a:endParaRPr/>
          </a:p>
        </p:txBody>
      </p:sp>
      <p:sp>
        <p:nvSpPr>
          <p:cNvPr id="790" name="Google Shape;790;p58"/>
          <p:cNvSpPr txBox="1"/>
          <p:nvPr>
            <p:ph idx="1" type="subTitle"/>
          </p:nvPr>
        </p:nvSpPr>
        <p:spPr>
          <a:xfrm>
            <a:off x="1426450" y="3820750"/>
            <a:ext cx="4425600" cy="1740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a:t>
            </a:r>
            <a:endParaRPr/>
          </a:p>
        </p:txBody>
      </p:sp>
      <p:sp>
        <p:nvSpPr>
          <p:cNvPr id="791" name="Google Shape;791;p58"/>
          <p:cNvSpPr txBox="1"/>
          <p:nvPr>
            <p:ph idx="2" type="title"/>
          </p:nvPr>
        </p:nvSpPr>
        <p:spPr>
          <a:xfrm>
            <a:off x="1426704" y="6133150"/>
            <a:ext cx="4425600" cy="856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Opportunities</a:t>
            </a:r>
            <a:endParaRPr/>
          </a:p>
        </p:txBody>
      </p:sp>
      <p:sp>
        <p:nvSpPr>
          <p:cNvPr id="792" name="Google Shape;792;p58"/>
          <p:cNvSpPr txBox="1"/>
          <p:nvPr>
            <p:ph idx="3" type="subTitle"/>
          </p:nvPr>
        </p:nvSpPr>
        <p:spPr>
          <a:xfrm>
            <a:off x="1434975" y="6853150"/>
            <a:ext cx="4425600" cy="1740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Neptune is the fourth-largest planet in the Solar System</a:t>
            </a:r>
            <a:endParaRPr/>
          </a:p>
        </p:txBody>
      </p:sp>
      <p:sp>
        <p:nvSpPr>
          <p:cNvPr id="793" name="Google Shape;793;p58"/>
          <p:cNvSpPr txBox="1"/>
          <p:nvPr>
            <p:ph idx="4" type="title"/>
          </p:nvPr>
        </p:nvSpPr>
        <p:spPr>
          <a:xfrm>
            <a:off x="12431250" y="3100750"/>
            <a:ext cx="4431600" cy="856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Weaknesses</a:t>
            </a:r>
            <a:endParaRPr/>
          </a:p>
          <a:p>
            <a:pPr indent="0" lvl="0" marL="0" rtl="0" algn="r">
              <a:spcBef>
                <a:spcPts val="0"/>
              </a:spcBef>
              <a:spcAft>
                <a:spcPts val="0"/>
              </a:spcAft>
              <a:buNone/>
            </a:pPr>
            <a:r>
              <a:t/>
            </a:r>
            <a:endParaRPr/>
          </a:p>
        </p:txBody>
      </p:sp>
      <p:sp>
        <p:nvSpPr>
          <p:cNvPr id="794" name="Google Shape;794;p58"/>
          <p:cNvSpPr txBox="1"/>
          <p:nvPr>
            <p:ph idx="5" type="subTitle"/>
          </p:nvPr>
        </p:nvSpPr>
        <p:spPr>
          <a:xfrm>
            <a:off x="12431250" y="3820750"/>
            <a:ext cx="4431600" cy="1740600"/>
          </a:xfrm>
          <a:prstGeom prst="rect">
            <a:avLst/>
          </a:prstGeom>
        </p:spPr>
        <p:txBody>
          <a:bodyPr anchorCtr="0" anchor="t" bIns="182850" lIns="182850" spcFirstLastPara="1" rIns="182850" wrap="square" tIns="182850">
            <a:noAutofit/>
          </a:bodyPr>
          <a:lstStyle/>
          <a:p>
            <a:pPr indent="0" lvl="0" marL="0" rtl="0" algn="r">
              <a:spcBef>
                <a:spcPts val="0"/>
              </a:spcBef>
              <a:spcAft>
                <a:spcPts val="3200"/>
              </a:spcAft>
              <a:buNone/>
            </a:pPr>
            <a:r>
              <a:rPr lang="en"/>
              <a:t>Despite being red, Mars is actually a very cold place</a:t>
            </a:r>
            <a:endParaRPr/>
          </a:p>
        </p:txBody>
      </p:sp>
      <p:sp>
        <p:nvSpPr>
          <p:cNvPr id="795" name="Google Shape;795;p58"/>
          <p:cNvSpPr txBox="1"/>
          <p:nvPr>
            <p:ph idx="6" type="title"/>
          </p:nvPr>
        </p:nvSpPr>
        <p:spPr>
          <a:xfrm>
            <a:off x="12431250" y="6133150"/>
            <a:ext cx="4431600" cy="8568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Threats</a:t>
            </a:r>
            <a:endParaRPr/>
          </a:p>
          <a:p>
            <a:pPr indent="0" lvl="0" marL="0" rtl="0" algn="r">
              <a:spcBef>
                <a:spcPts val="0"/>
              </a:spcBef>
              <a:spcAft>
                <a:spcPts val="0"/>
              </a:spcAft>
              <a:buNone/>
            </a:pPr>
            <a:r>
              <a:t/>
            </a:r>
            <a:endParaRPr/>
          </a:p>
        </p:txBody>
      </p:sp>
      <p:sp>
        <p:nvSpPr>
          <p:cNvPr id="796" name="Google Shape;796;p58"/>
          <p:cNvSpPr txBox="1"/>
          <p:nvPr>
            <p:ph idx="7" type="subTitle"/>
          </p:nvPr>
        </p:nvSpPr>
        <p:spPr>
          <a:xfrm>
            <a:off x="12439775" y="6853150"/>
            <a:ext cx="4431600" cy="17406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a:t>Jupiter is a gas giant and the biggest planet in the Solar System</a:t>
            </a:r>
            <a:endParaRPr/>
          </a:p>
        </p:txBody>
      </p:sp>
      <p:grpSp>
        <p:nvGrpSpPr>
          <p:cNvPr id="797" name="Google Shape;797;p58"/>
          <p:cNvGrpSpPr/>
          <p:nvPr/>
        </p:nvGrpSpPr>
        <p:grpSpPr>
          <a:xfrm>
            <a:off x="6131012" y="3007077"/>
            <a:ext cx="6044342" cy="5320675"/>
            <a:chOff x="3065506" y="1503538"/>
            <a:chExt cx="3022171" cy="2660337"/>
          </a:xfrm>
        </p:grpSpPr>
        <p:cxnSp>
          <p:nvCxnSpPr>
            <p:cNvPr id="798" name="Google Shape;798;p58"/>
            <p:cNvCxnSpPr>
              <a:stCxn id="799" idx="6"/>
              <a:endCxn id="800" idx="2"/>
            </p:cNvCxnSpPr>
            <p:nvPr/>
          </p:nvCxnSpPr>
          <p:spPr>
            <a:xfrm>
              <a:off x="4023350" y="2126925"/>
              <a:ext cx="1104600" cy="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58"/>
            <p:cNvCxnSpPr>
              <a:stCxn id="800" idx="3"/>
              <a:endCxn id="802" idx="7"/>
            </p:cNvCxnSpPr>
            <p:nvPr/>
          </p:nvCxnSpPr>
          <p:spPr>
            <a:xfrm flipH="1">
              <a:off x="3898218" y="2378620"/>
              <a:ext cx="1334100" cy="9345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58"/>
            <p:cNvCxnSpPr>
              <a:stCxn id="802" idx="6"/>
              <a:endCxn id="804" idx="2"/>
            </p:cNvCxnSpPr>
            <p:nvPr/>
          </p:nvCxnSpPr>
          <p:spPr>
            <a:xfrm>
              <a:off x="4002350" y="3564677"/>
              <a:ext cx="1080300" cy="0"/>
            </a:xfrm>
            <a:prstGeom prst="straightConnector1">
              <a:avLst/>
            </a:prstGeom>
            <a:noFill/>
            <a:ln cap="flat" cmpd="sng" w="9525">
              <a:solidFill>
                <a:schemeClr val="dk2"/>
              </a:solidFill>
              <a:prstDash val="solid"/>
              <a:round/>
              <a:headEnd len="med" w="med" type="none"/>
              <a:tailEnd len="med" w="med" type="none"/>
            </a:ln>
          </p:spPr>
        </p:cxnSp>
        <p:sp>
          <p:nvSpPr>
            <p:cNvPr id="805" name="Google Shape;805;p58"/>
            <p:cNvSpPr/>
            <p:nvPr/>
          </p:nvSpPr>
          <p:spPr>
            <a:xfrm>
              <a:off x="3266666" y="3125975"/>
              <a:ext cx="824881" cy="877374"/>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 name="Google Shape;806;p58"/>
            <p:cNvSpPr/>
            <p:nvPr/>
          </p:nvSpPr>
          <p:spPr>
            <a:xfrm rot="7867427">
              <a:off x="5073516" y="3125978"/>
              <a:ext cx="824885" cy="877378"/>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 name="Google Shape;807;p58"/>
            <p:cNvSpPr/>
            <p:nvPr/>
          </p:nvSpPr>
          <p:spPr>
            <a:xfrm rot="-7898718">
              <a:off x="3254961" y="1664574"/>
              <a:ext cx="824892" cy="87738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58"/>
            <p:cNvSpPr/>
            <p:nvPr/>
          </p:nvSpPr>
          <p:spPr>
            <a:xfrm rot="-7898718">
              <a:off x="5061812" y="1664574"/>
              <a:ext cx="824892" cy="877385"/>
            </a:xfrm>
            <a:custGeom>
              <a:rect b="b" l="l" r="r" t="t"/>
              <a:pathLst>
                <a:path extrusionOk="0" h="28899" w="27170">
                  <a:moveTo>
                    <a:pt x="13630" y="1"/>
                  </a:moveTo>
                  <a:cubicBezTo>
                    <a:pt x="13385" y="1"/>
                    <a:pt x="13153" y="27"/>
                    <a:pt x="12908" y="78"/>
                  </a:cubicBezTo>
                  <a:cubicBezTo>
                    <a:pt x="12689" y="143"/>
                    <a:pt x="12470" y="220"/>
                    <a:pt x="12251" y="284"/>
                  </a:cubicBezTo>
                  <a:cubicBezTo>
                    <a:pt x="12032" y="362"/>
                    <a:pt x="11825" y="426"/>
                    <a:pt x="11606" y="478"/>
                  </a:cubicBezTo>
                  <a:cubicBezTo>
                    <a:pt x="11387" y="542"/>
                    <a:pt x="11168" y="581"/>
                    <a:pt x="10936" y="594"/>
                  </a:cubicBezTo>
                  <a:cubicBezTo>
                    <a:pt x="10755" y="710"/>
                    <a:pt x="10562" y="800"/>
                    <a:pt x="10368" y="878"/>
                  </a:cubicBezTo>
                  <a:cubicBezTo>
                    <a:pt x="10175" y="955"/>
                    <a:pt x="9968" y="1032"/>
                    <a:pt x="9749" y="1110"/>
                  </a:cubicBezTo>
                  <a:cubicBezTo>
                    <a:pt x="9530" y="1174"/>
                    <a:pt x="9298" y="1239"/>
                    <a:pt x="9066" y="1303"/>
                  </a:cubicBezTo>
                  <a:cubicBezTo>
                    <a:pt x="8834" y="1368"/>
                    <a:pt x="8602" y="1458"/>
                    <a:pt x="8370" y="1535"/>
                  </a:cubicBezTo>
                  <a:cubicBezTo>
                    <a:pt x="8357" y="1742"/>
                    <a:pt x="8331" y="1909"/>
                    <a:pt x="8331" y="2103"/>
                  </a:cubicBezTo>
                  <a:cubicBezTo>
                    <a:pt x="8176" y="2180"/>
                    <a:pt x="8008" y="2244"/>
                    <a:pt x="7854" y="2335"/>
                  </a:cubicBezTo>
                  <a:cubicBezTo>
                    <a:pt x="7660" y="2167"/>
                    <a:pt x="7441" y="2232"/>
                    <a:pt x="7441" y="2090"/>
                  </a:cubicBezTo>
                  <a:cubicBezTo>
                    <a:pt x="7170" y="2257"/>
                    <a:pt x="6900" y="2399"/>
                    <a:pt x="6603" y="2580"/>
                  </a:cubicBezTo>
                  <a:cubicBezTo>
                    <a:pt x="6203" y="2722"/>
                    <a:pt x="5546" y="2838"/>
                    <a:pt x="5391" y="3224"/>
                  </a:cubicBezTo>
                  <a:cubicBezTo>
                    <a:pt x="5404" y="3676"/>
                    <a:pt x="4553" y="3921"/>
                    <a:pt x="4643" y="4411"/>
                  </a:cubicBezTo>
                  <a:lnTo>
                    <a:pt x="4450" y="4617"/>
                  </a:lnTo>
                  <a:cubicBezTo>
                    <a:pt x="4089" y="4643"/>
                    <a:pt x="3805" y="4952"/>
                    <a:pt x="3521" y="5262"/>
                  </a:cubicBezTo>
                  <a:cubicBezTo>
                    <a:pt x="3237" y="5558"/>
                    <a:pt x="3005" y="5907"/>
                    <a:pt x="2657" y="5932"/>
                  </a:cubicBezTo>
                  <a:cubicBezTo>
                    <a:pt x="2454" y="6059"/>
                    <a:pt x="1739" y="6823"/>
                    <a:pt x="2220" y="6823"/>
                  </a:cubicBezTo>
                  <a:cubicBezTo>
                    <a:pt x="2228" y="6823"/>
                    <a:pt x="2236" y="6822"/>
                    <a:pt x="2245" y="6822"/>
                  </a:cubicBezTo>
                  <a:lnTo>
                    <a:pt x="2245" y="6822"/>
                  </a:lnTo>
                  <a:cubicBezTo>
                    <a:pt x="2129" y="7067"/>
                    <a:pt x="2012" y="7286"/>
                    <a:pt x="1922" y="7493"/>
                  </a:cubicBezTo>
                  <a:cubicBezTo>
                    <a:pt x="1832" y="7712"/>
                    <a:pt x="1716" y="7905"/>
                    <a:pt x="1613" y="8111"/>
                  </a:cubicBezTo>
                  <a:cubicBezTo>
                    <a:pt x="1510" y="8318"/>
                    <a:pt x="1406" y="8511"/>
                    <a:pt x="1290" y="8730"/>
                  </a:cubicBezTo>
                  <a:cubicBezTo>
                    <a:pt x="1187" y="8950"/>
                    <a:pt x="1110" y="9195"/>
                    <a:pt x="1007" y="9465"/>
                  </a:cubicBezTo>
                  <a:cubicBezTo>
                    <a:pt x="1110" y="9569"/>
                    <a:pt x="1071" y="9749"/>
                    <a:pt x="994" y="9943"/>
                  </a:cubicBezTo>
                  <a:cubicBezTo>
                    <a:pt x="916" y="10149"/>
                    <a:pt x="813" y="10368"/>
                    <a:pt x="736" y="10549"/>
                  </a:cubicBezTo>
                  <a:cubicBezTo>
                    <a:pt x="697" y="10755"/>
                    <a:pt x="659" y="10987"/>
                    <a:pt x="607" y="11219"/>
                  </a:cubicBezTo>
                  <a:cubicBezTo>
                    <a:pt x="568" y="11464"/>
                    <a:pt x="542" y="11709"/>
                    <a:pt x="491" y="11967"/>
                  </a:cubicBezTo>
                  <a:cubicBezTo>
                    <a:pt x="439" y="12225"/>
                    <a:pt x="388" y="12483"/>
                    <a:pt x="336" y="12741"/>
                  </a:cubicBezTo>
                  <a:cubicBezTo>
                    <a:pt x="285" y="12999"/>
                    <a:pt x="207" y="13256"/>
                    <a:pt x="130" y="13514"/>
                  </a:cubicBezTo>
                  <a:cubicBezTo>
                    <a:pt x="414" y="13979"/>
                    <a:pt x="426" y="14133"/>
                    <a:pt x="1" y="14198"/>
                  </a:cubicBezTo>
                  <a:cubicBezTo>
                    <a:pt x="207" y="14842"/>
                    <a:pt x="285" y="14920"/>
                    <a:pt x="194" y="15449"/>
                  </a:cubicBezTo>
                  <a:cubicBezTo>
                    <a:pt x="336" y="15810"/>
                    <a:pt x="426" y="16467"/>
                    <a:pt x="362" y="16828"/>
                  </a:cubicBezTo>
                  <a:cubicBezTo>
                    <a:pt x="813" y="16828"/>
                    <a:pt x="594" y="17628"/>
                    <a:pt x="710" y="18053"/>
                  </a:cubicBezTo>
                  <a:cubicBezTo>
                    <a:pt x="633" y="18247"/>
                    <a:pt x="568" y="18479"/>
                    <a:pt x="517" y="18672"/>
                  </a:cubicBezTo>
                  <a:cubicBezTo>
                    <a:pt x="646" y="19188"/>
                    <a:pt x="994" y="18646"/>
                    <a:pt x="1071" y="19252"/>
                  </a:cubicBezTo>
                  <a:cubicBezTo>
                    <a:pt x="1161" y="19459"/>
                    <a:pt x="1265" y="19678"/>
                    <a:pt x="1368" y="19884"/>
                  </a:cubicBezTo>
                  <a:cubicBezTo>
                    <a:pt x="1561" y="20052"/>
                    <a:pt x="1651" y="20323"/>
                    <a:pt x="1742" y="21071"/>
                  </a:cubicBezTo>
                  <a:lnTo>
                    <a:pt x="2025" y="21561"/>
                  </a:lnTo>
                  <a:cubicBezTo>
                    <a:pt x="2180" y="21999"/>
                    <a:pt x="2386" y="22424"/>
                    <a:pt x="2619" y="22837"/>
                  </a:cubicBezTo>
                  <a:cubicBezTo>
                    <a:pt x="2722" y="22914"/>
                    <a:pt x="2786" y="22979"/>
                    <a:pt x="2864" y="23031"/>
                  </a:cubicBezTo>
                  <a:cubicBezTo>
                    <a:pt x="3186" y="23533"/>
                    <a:pt x="3547" y="23998"/>
                    <a:pt x="3921" y="24449"/>
                  </a:cubicBezTo>
                  <a:cubicBezTo>
                    <a:pt x="4114" y="24681"/>
                    <a:pt x="4321" y="24887"/>
                    <a:pt x="4527" y="25107"/>
                  </a:cubicBezTo>
                  <a:cubicBezTo>
                    <a:pt x="4720" y="25326"/>
                    <a:pt x="4927" y="25558"/>
                    <a:pt x="5159" y="25751"/>
                  </a:cubicBezTo>
                  <a:lnTo>
                    <a:pt x="5842" y="26293"/>
                  </a:lnTo>
                  <a:cubicBezTo>
                    <a:pt x="6165" y="26512"/>
                    <a:pt x="6487" y="26822"/>
                    <a:pt x="6835" y="26860"/>
                  </a:cubicBezTo>
                  <a:cubicBezTo>
                    <a:pt x="7145" y="27015"/>
                    <a:pt x="7467" y="27131"/>
                    <a:pt x="7802" y="27234"/>
                  </a:cubicBezTo>
                  <a:cubicBezTo>
                    <a:pt x="8008" y="27415"/>
                    <a:pt x="8241" y="27569"/>
                    <a:pt x="8498" y="27685"/>
                  </a:cubicBezTo>
                  <a:cubicBezTo>
                    <a:pt x="8808" y="27750"/>
                    <a:pt x="9130" y="27763"/>
                    <a:pt x="9401" y="27802"/>
                  </a:cubicBezTo>
                  <a:lnTo>
                    <a:pt x="10123" y="28111"/>
                  </a:lnTo>
                  <a:cubicBezTo>
                    <a:pt x="10355" y="28201"/>
                    <a:pt x="10600" y="28279"/>
                    <a:pt x="10858" y="28369"/>
                  </a:cubicBezTo>
                  <a:cubicBezTo>
                    <a:pt x="11542" y="28601"/>
                    <a:pt x="12238" y="28769"/>
                    <a:pt x="12947" y="28885"/>
                  </a:cubicBezTo>
                  <a:cubicBezTo>
                    <a:pt x="13024" y="28807"/>
                    <a:pt x="13063" y="28743"/>
                    <a:pt x="13128" y="28665"/>
                  </a:cubicBezTo>
                  <a:cubicBezTo>
                    <a:pt x="13340" y="28809"/>
                    <a:pt x="13679" y="28898"/>
                    <a:pt x="13997" y="28898"/>
                  </a:cubicBezTo>
                  <a:cubicBezTo>
                    <a:pt x="14278" y="28898"/>
                    <a:pt x="14543" y="28829"/>
                    <a:pt x="14688" y="28665"/>
                  </a:cubicBezTo>
                  <a:cubicBezTo>
                    <a:pt x="14920" y="28640"/>
                    <a:pt x="15152" y="28601"/>
                    <a:pt x="15397" y="28562"/>
                  </a:cubicBezTo>
                  <a:lnTo>
                    <a:pt x="15874" y="28537"/>
                  </a:lnTo>
                  <a:cubicBezTo>
                    <a:pt x="16042" y="28524"/>
                    <a:pt x="16197" y="28511"/>
                    <a:pt x="16364" y="28485"/>
                  </a:cubicBezTo>
                  <a:cubicBezTo>
                    <a:pt x="16687" y="28446"/>
                    <a:pt x="17009" y="28408"/>
                    <a:pt x="17344" y="28356"/>
                  </a:cubicBezTo>
                  <a:cubicBezTo>
                    <a:pt x="17757" y="28266"/>
                    <a:pt x="18169" y="28175"/>
                    <a:pt x="18569" y="28072"/>
                  </a:cubicBezTo>
                  <a:cubicBezTo>
                    <a:pt x="18982" y="27969"/>
                    <a:pt x="19381" y="27827"/>
                    <a:pt x="19781" y="27685"/>
                  </a:cubicBezTo>
                  <a:cubicBezTo>
                    <a:pt x="20091" y="27608"/>
                    <a:pt x="20400" y="27466"/>
                    <a:pt x="20658" y="27286"/>
                  </a:cubicBezTo>
                  <a:cubicBezTo>
                    <a:pt x="20993" y="27079"/>
                    <a:pt x="21303" y="26847"/>
                    <a:pt x="21599" y="26589"/>
                  </a:cubicBezTo>
                  <a:cubicBezTo>
                    <a:pt x="21793" y="26448"/>
                    <a:pt x="21986" y="26319"/>
                    <a:pt x="22167" y="26164"/>
                  </a:cubicBezTo>
                  <a:cubicBezTo>
                    <a:pt x="22412" y="26022"/>
                    <a:pt x="22644" y="25880"/>
                    <a:pt x="22863" y="25713"/>
                  </a:cubicBezTo>
                  <a:lnTo>
                    <a:pt x="23379" y="25236"/>
                  </a:lnTo>
                  <a:cubicBezTo>
                    <a:pt x="23546" y="25081"/>
                    <a:pt x="23714" y="24900"/>
                    <a:pt x="23856" y="24733"/>
                  </a:cubicBezTo>
                  <a:cubicBezTo>
                    <a:pt x="24165" y="24462"/>
                    <a:pt x="24488" y="24191"/>
                    <a:pt x="24655" y="23778"/>
                  </a:cubicBezTo>
                  <a:cubicBezTo>
                    <a:pt x="24810" y="23572"/>
                    <a:pt x="24965" y="23379"/>
                    <a:pt x="25120" y="23172"/>
                  </a:cubicBezTo>
                  <a:cubicBezTo>
                    <a:pt x="25261" y="22979"/>
                    <a:pt x="25390" y="22760"/>
                    <a:pt x="25519" y="22528"/>
                  </a:cubicBezTo>
                  <a:cubicBezTo>
                    <a:pt x="25661" y="22308"/>
                    <a:pt x="25829" y="22141"/>
                    <a:pt x="25971" y="21947"/>
                  </a:cubicBezTo>
                  <a:lnTo>
                    <a:pt x="26383" y="21316"/>
                  </a:lnTo>
                  <a:cubicBezTo>
                    <a:pt x="26473" y="21161"/>
                    <a:pt x="26615" y="20967"/>
                    <a:pt x="26718" y="20800"/>
                  </a:cubicBezTo>
                  <a:cubicBezTo>
                    <a:pt x="26822" y="20619"/>
                    <a:pt x="26886" y="20452"/>
                    <a:pt x="26847" y="20348"/>
                  </a:cubicBezTo>
                  <a:cubicBezTo>
                    <a:pt x="26938" y="20039"/>
                    <a:pt x="27054" y="19730"/>
                    <a:pt x="27131" y="19420"/>
                  </a:cubicBezTo>
                  <a:cubicBezTo>
                    <a:pt x="27144" y="19252"/>
                    <a:pt x="27170" y="19046"/>
                    <a:pt x="27170" y="18866"/>
                  </a:cubicBezTo>
                  <a:cubicBezTo>
                    <a:pt x="27015" y="18621"/>
                    <a:pt x="26899" y="18376"/>
                    <a:pt x="26744" y="18143"/>
                  </a:cubicBezTo>
                  <a:cubicBezTo>
                    <a:pt x="26693" y="18066"/>
                    <a:pt x="26628" y="17989"/>
                    <a:pt x="26551" y="17924"/>
                  </a:cubicBezTo>
                  <a:cubicBezTo>
                    <a:pt x="26293" y="17770"/>
                    <a:pt x="26009" y="17641"/>
                    <a:pt x="25739" y="17499"/>
                  </a:cubicBezTo>
                  <a:cubicBezTo>
                    <a:pt x="25777" y="17383"/>
                    <a:pt x="25803" y="17292"/>
                    <a:pt x="25842" y="17176"/>
                  </a:cubicBezTo>
                  <a:lnTo>
                    <a:pt x="26164" y="16609"/>
                  </a:lnTo>
                  <a:cubicBezTo>
                    <a:pt x="26267" y="16416"/>
                    <a:pt x="26357" y="16222"/>
                    <a:pt x="26448" y="16016"/>
                  </a:cubicBezTo>
                  <a:cubicBezTo>
                    <a:pt x="26345" y="15913"/>
                    <a:pt x="26254" y="15810"/>
                    <a:pt x="26164" y="15706"/>
                  </a:cubicBezTo>
                  <a:cubicBezTo>
                    <a:pt x="26357" y="15500"/>
                    <a:pt x="26486" y="15100"/>
                    <a:pt x="26345" y="14817"/>
                  </a:cubicBezTo>
                  <a:cubicBezTo>
                    <a:pt x="26276" y="14799"/>
                    <a:pt x="26207" y="14788"/>
                    <a:pt x="26141" y="14788"/>
                  </a:cubicBezTo>
                  <a:cubicBezTo>
                    <a:pt x="25960" y="14788"/>
                    <a:pt x="25793" y="14876"/>
                    <a:pt x="25661" y="15178"/>
                  </a:cubicBezTo>
                  <a:cubicBezTo>
                    <a:pt x="25571" y="15023"/>
                    <a:pt x="25455" y="14855"/>
                    <a:pt x="25365" y="14714"/>
                  </a:cubicBezTo>
                  <a:cubicBezTo>
                    <a:pt x="25349" y="14715"/>
                    <a:pt x="25334" y="14715"/>
                    <a:pt x="25318" y="14715"/>
                  </a:cubicBezTo>
                  <a:cubicBezTo>
                    <a:pt x="25164" y="14715"/>
                    <a:pt x="24998" y="14659"/>
                    <a:pt x="24840" y="14659"/>
                  </a:cubicBezTo>
                  <a:cubicBezTo>
                    <a:pt x="24691" y="14659"/>
                    <a:pt x="24550" y="14710"/>
                    <a:pt x="24436" y="14907"/>
                  </a:cubicBezTo>
                  <a:lnTo>
                    <a:pt x="23804" y="14649"/>
                  </a:lnTo>
                  <a:cubicBezTo>
                    <a:pt x="23804" y="14494"/>
                    <a:pt x="23817" y="14352"/>
                    <a:pt x="23817" y="14198"/>
                  </a:cubicBezTo>
                  <a:cubicBezTo>
                    <a:pt x="23817" y="10239"/>
                    <a:pt x="21329" y="6706"/>
                    <a:pt x="17602" y="5365"/>
                  </a:cubicBezTo>
                  <a:lnTo>
                    <a:pt x="17718" y="5262"/>
                  </a:lnTo>
                  <a:cubicBezTo>
                    <a:pt x="17731" y="5223"/>
                    <a:pt x="17731" y="5210"/>
                    <a:pt x="17744" y="5172"/>
                  </a:cubicBezTo>
                  <a:cubicBezTo>
                    <a:pt x="17777" y="5161"/>
                    <a:pt x="17810" y="5157"/>
                    <a:pt x="17841" y="5157"/>
                  </a:cubicBezTo>
                  <a:cubicBezTo>
                    <a:pt x="17974" y="5157"/>
                    <a:pt x="18086" y="5237"/>
                    <a:pt x="18197" y="5237"/>
                  </a:cubicBezTo>
                  <a:cubicBezTo>
                    <a:pt x="18247" y="5237"/>
                    <a:pt x="18298" y="5220"/>
                    <a:pt x="18350" y="5172"/>
                  </a:cubicBezTo>
                  <a:cubicBezTo>
                    <a:pt x="18672" y="4965"/>
                    <a:pt x="18182" y="4630"/>
                    <a:pt x="18724" y="4243"/>
                  </a:cubicBezTo>
                  <a:cubicBezTo>
                    <a:pt x="18879" y="4385"/>
                    <a:pt x="19046" y="4514"/>
                    <a:pt x="19240" y="4617"/>
                  </a:cubicBezTo>
                  <a:cubicBezTo>
                    <a:pt x="19407" y="4707"/>
                    <a:pt x="19588" y="4772"/>
                    <a:pt x="19768" y="4875"/>
                  </a:cubicBezTo>
                  <a:cubicBezTo>
                    <a:pt x="20116" y="5043"/>
                    <a:pt x="20478" y="5197"/>
                    <a:pt x="20761" y="5507"/>
                  </a:cubicBezTo>
                  <a:cubicBezTo>
                    <a:pt x="20875" y="5507"/>
                    <a:pt x="20980" y="5523"/>
                    <a:pt x="21083" y="5523"/>
                  </a:cubicBezTo>
                  <a:cubicBezTo>
                    <a:pt x="21109" y="5523"/>
                    <a:pt x="21135" y="5522"/>
                    <a:pt x="21161" y="5520"/>
                  </a:cubicBezTo>
                  <a:lnTo>
                    <a:pt x="21483" y="5146"/>
                  </a:lnTo>
                  <a:cubicBezTo>
                    <a:pt x="21535" y="5236"/>
                    <a:pt x="21599" y="5313"/>
                    <a:pt x="21677" y="5391"/>
                  </a:cubicBezTo>
                  <a:cubicBezTo>
                    <a:pt x="21718" y="5441"/>
                    <a:pt x="21787" y="5469"/>
                    <a:pt x="21854" y="5469"/>
                  </a:cubicBezTo>
                  <a:cubicBezTo>
                    <a:pt x="21892" y="5469"/>
                    <a:pt x="21928" y="5461"/>
                    <a:pt x="21960" y="5442"/>
                  </a:cubicBezTo>
                  <a:cubicBezTo>
                    <a:pt x="22089" y="5610"/>
                    <a:pt x="22192" y="5739"/>
                    <a:pt x="22296" y="5894"/>
                  </a:cubicBezTo>
                  <a:cubicBezTo>
                    <a:pt x="22270" y="6139"/>
                    <a:pt x="22089" y="6280"/>
                    <a:pt x="22180" y="6616"/>
                  </a:cubicBezTo>
                  <a:cubicBezTo>
                    <a:pt x="22298" y="6876"/>
                    <a:pt x="22404" y="6955"/>
                    <a:pt x="22513" y="6955"/>
                  </a:cubicBezTo>
                  <a:cubicBezTo>
                    <a:pt x="22687" y="6955"/>
                    <a:pt x="22868" y="6753"/>
                    <a:pt x="23119" y="6753"/>
                  </a:cubicBezTo>
                  <a:cubicBezTo>
                    <a:pt x="23141" y="6753"/>
                    <a:pt x="23163" y="6754"/>
                    <a:pt x="23185" y="6758"/>
                  </a:cubicBezTo>
                  <a:cubicBezTo>
                    <a:pt x="23005" y="6925"/>
                    <a:pt x="23443" y="7415"/>
                    <a:pt x="23727" y="7493"/>
                  </a:cubicBezTo>
                  <a:lnTo>
                    <a:pt x="23843" y="7660"/>
                  </a:lnTo>
                  <a:cubicBezTo>
                    <a:pt x="23907" y="7892"/>
                    <a:pt x="23920" y="8124"/>
                    <a:pt x="23959" y="8356"/>
                  </a:cubicBezTo>
                  <a:lnTo>
                    <a:pt x="24230" y="8834"/>
                  </a:lnTo>
                  <a:cubicBezTo>
                    <a:pt x="24501" y="9143"/>
                    <a:pt x="24346" y="9259"/>
                    <a:pt x="24256" y="9388"/>
                  </a:cubicBezTo>
                  <a:cubicBezTo>
                    <a:pt x="24178" y="9517"/>
                    <a:pt x="24140" y="9659"/>
                    <a:pt x="24604" y="10084"/>
                  </a:cubicBezTo>
                  <a:lnTo>
                    <a:pt x="25132" y="10123"/>
                  </a:lnTo>
                  <a:lnTo>
                    <a:pt x="25249" y="10458"/>
                  </a:lnTo>
                  <a:cubicBezTo>
                    <a:pt x="25403" y="10716"/>
                    <a:pt x="25558" y="10974"/>
                    <a:pt x="25713" y="11258"/>
                  </a:cubicBezTo>
                  <a:cubicBezTo>
                    <a:pt x="25816" y="11567"/>
                    <a:pt x="25867" y="11903"/>
                    <a:pt x="25880" y="12225"/>
                  </a:cubicBezTo>
                  <a:cubicBezTo>
                    <a:pt x="25906" y="12547"/>
                    <a:pt x="26061" y="12844"/>
                    <a:pt x="26306" y="13037"/>
                  </a:cubicBezTo>
                  <a:cubicBezTo>
                    <a:pt x="26345" y="12354"/>
                    <a:pt x="26332" y="11683"/>
                    <a:pt x="26254" y="11013"/>
                  </a:cubicBezTo>
                  <a:lnTo>
                    <a:pt x="26151" y="10561"/>
                  </a:lnTo>
                  <a:cubicBezTo>
                    <a:pt x="25816" y="8872"/>
                    <a:pt x="25145" y="7273"/>
                    <a:pt x="24165" y="5855"/>
                  </a:cubicBezTo>
                  <a:cubicBezTo>
                    <a:pt x="24539" y="5571"/>
                    <a:pt x="24011" y="5236"/>
                    <a:pt x="23572" y="5055"/>
                  </a:cubicBezTo>
                  <a:cubicBezTo>
                    <a:pt x="23250" y="4746"/>
                    <a:pt x="22940" y="4437"/>
                    <a:pt x="22618" y="4153"/>
                  </a:cubicBezTo>
                  <a:cubicBezTo>
                    <a:pt x="22283" y="3856"/>
                    <a:pt x="21935" y="3598"/>
                    <a:pt x="21574" y="3341"/>
                  </a:cubicBezTo>
                  <a:cubicBezTo>
                    <a:pt x="21651" y="2979"/>
                    <a:pt x="21303" y="2657"/>
                    <a:pt x="21535" y="2515"/>
                  </a:cubicBezTo>
                  <a:cubicBezTo>
                    <a:pt x="21303" y="2361"/>
                    <a:pt x="21032" y="2270"/>
                    <a:pt x="20761" y="2244"/>
                  </a:cubicBezTo>
                  <a:cubicBezTo>
                    <a:pt x="20864" y="1703"/>
                    <a:pt x="19936" y="1716"/>
                    <a:pt x="19485" y="1522"/>
                  </a:cubicBezTo>
                  <a:cubicBezTo>
                    <a:pt x="19227" y="1381"/>
                    <a:pt x="18943" y="1252"/>
                    <a:pt x="18672" y="1110"/>
                  </a:cubicBezTo>
                  <a:cubicBezTo>
                    <a:pt x="18608" y="1019"/>
                    <a:pt x="18543" y="942"/>
                    <a:pt x="18466" y="865"/>
                  </a:cubicBezTo>
                  <a:cubicBezTo>
                    <a:pt x="18182" y="710"/>
                    <a:pt x="17899" y="581"/>
                    <a:pt x="17615" y="452"/>
                  </a:cubicBezTo>
                  <a:cubicBezTo>
                    <a:pt x="17425" y="430"/>
                    <a:pt x="17240" y="424"/>
                    <a:pt x="17056" y="424"/>
                  </a:cubicBezTo>
                  <a:cubicBezTo>
                    <a:pt x="16883" y="424"/>
                    <a:pt x="16710" y="429"/>
                    <a:pt x="16535" y="429"/>
                  </a:cubicBezTo>
                  <a:cubicBezTo>
                    <a:pt x="16465" y="429"/>
                    <a:pt x="16396" y="428"/>
                    <a:pt x="16325" y="426"/>
                  </a:cubicBezTo>
                  <a:cubicBezTo>
                    <a:pt x="16197" y="259"/>
                    <a:pt x="16003" y="143"/>
                    <a:pt x="15784" y="104"/>
                  </a:cubicBezTo>
                  <a:cubicBezTo>
                    <a:pt x="15714" y="96"/>
                    <a:pt x="15645" y="92"/>
                    <a:pt x="15576" y="92"/>
                  </a:cubicBezTo>
                  <a:cubicBezTo>
                    <a:pt x="15427" y="92"/>
                    <a:pt x="15280" y="111"/>
                    <a:pt x="15139" y="156"/>
                  </a:cubicBezTo>
                  <a:lnTo>
                    <a:pt x="14456" y="310"/>
                  </a:lnTo>
                  <a:cubicBezTo>
                    <a:pt x="14237" y="375"/>
                    <a:pt x="14004" y="413"/>
                    <a:pt x="13772" y="413"/>
                  </a:cubicBezTo>
                  <a:cubicBezTo>
                    <a:pt x="13540" y="336"/>
                    <a:pt x="13682" y="143"/>
                    <a:pt x="13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 name="Google Shape;799;p58"/>
            <p:cNvSpPr/>
            <p:nvPr/>
          </p:nvSpPr>
          <p:spPr>
            <a:xfrm>
              <a:off x="3311450" y="1770975"/>
              <a:ext cx="711900" cy="7119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dk1"/>
                  </a:solidFill>
                  <a:latin typeface="Chelsea Market"/>
                  <a:ea typeface="Chelsea Market"/>
                  <a:cs typeface="Chelsea Market"/>
                  <a:sym typeface="Chelsea Market"/>
                </a:rPr>
                <a:t>S</a:t>
              </a:r>
              <a:endParaRPr sz="6000">
                <a:solidFill>
                  <a:schemeClr val="dk1"/>
                </a:solidFill>
                <a:latin typeface="Chelsea Market"/>
                <a:ea typeface="Chelsea Market"/>
                <a:cs typeface="Chelsea Market"/>
                <a:sym typeface="Chelsea Market"/>
              </a:endParaRPr>
            </a:p>
          </p:txBody>
        </p:sp>
        <p:sp>
          <p:nvSpPr>
            <p:cNvPr id="802" name="Google Shape;802;p58"/>
            <p:cNvSpPr/>
            <p:nvPr/>
          </p:nvSpPr>
          <p:spPr>
            <a:xfrm>
              <a:off x="3290450" y="3208727"/>
              <a:ext cx="711900" cy="7119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dk1"/>
                  </a:solidFill>
                  <a:latin typeface="Chelsea Market"/>
                  <a:ea typeface="Chelsea Market"/>
                  <a:cs typeface="Chelsea Market"/>
                  <a:sym typeface="Chelsea Market"/>
                </a:rPr>
                <a:t>O</a:t>
              </a:r>
              <a:endParaRPr sz="6000">
                <a:solidFill>
                  <a:schemeClr val="dk1"/>
                </a:solidFill>
                <a:latin typeface="Chelsea Market"/>
                <a:ea typeface="Chelsea Market"/>
                <a:cs typeface="Chelsea Market"/>
                <a:sym typeface="Chelsea Market"/>
              </a:endParaRPr>
            </a:p>
          </p:txBody>
        </p:sp>
        <p:sp>
          <p:nvSpPr>
            <p:cNvPr id="800" name="Google Shape;800;p58"/>
            <p:cNvSpPr/>
            <p:nvPr/>
          </p:nvSpPr>
          <p:spPr>
            <a:xfrm>
              <a:off x="5128063" y="1770975"/>
              <a:ext cx="711900" cy="7119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dk1"/>
                  </a:solidFill>
                  <a:latin typeface="Chelsea Market"/>
                  <a:ea typeface="Chelsea Market"/>
                  <a:cs typeface="Chelsea Market"/>
                  <a:sym typeface="Chelsea Market"/>
                </a:rPr>
                <a:t>W</a:t>
              </a:r>
              <a:endParaRPr sz="6000">
                <a:solidFill>
                  <a:schemeClr val="dk1"/>
                </a:solidFill>
                <a:latin typeface="Chelsea Market"/>
                <a:ea typeface="Chelsea Market"/>
                <a:cs typeface="Chelsea Market"/>
                <a:sym typeface="Chelsea Market"/>
              </a:endParaRPr>
            </a:p>
          </p:txBody>
        </p:sp>
        <p:sp>
          <p:nvSpPr>
            <p:cNvPr id="804" name="Google Shape;804;p58"/>
            <p:cNvSpPr/>
            <p:nvPr/>
          </p:nvSpPr>
          <p:spPr>
            <a:xfrm>
              <a:off x="5082613" y="3208727"/>
              <a:ext cx="711900" cy="7119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dk1"/>
                  </a:solidFill>
                  <a:latin typeface="Chelsea Market"/>
                  <a:ea typeface="Chelsea Market"/>
                  <a:cs typeface="Chelsea Market"/>
                  <a:sym typeface="Chelsea Market"/>
                </a:rPr>
                <a:t>T</a:t>
              </a:r>
              <a:endParaRPr sz="6000">
                <a:solidFill>
                  <a:schemeClr val="dk1"/>
                </a:solidFill>
                <a:latin typeface="Chelsea Market"/>
                <a:ea typeface="Chelsea Market"/>
                <a:cs typeface="Chelsea Market"/>
                <a:sym typeface="Chelsea Market"/>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59"/>
          <p:cNvGrpSpPr/>
          <p:nvPr/>
        </p:nvGrpSpPr>
        <p:grpSpPr>
          <a:xfrm>
            <a:off x="3193150" y="2604814"/>
            <a:ext cx="11894850" cy="3373886"/>
            <a:chOff x="1596575" y="1302407"/>
            <a:chExt cx="5947425" cy="1686943"/>
          </a:xfrm>
        </p:grpSpPr>
        <p:cxnSp>
          <p:nvCxnSpPr>
            <p:cNvPr id="814" name="Google Shape;814;p59"/>
            <p:cNvCxnSpPr>
              <a:endCxn id="815" idx="0"/>
            </p:cNvCxnSpPr>
            <p:nvPr/>
          </p:nvCxnSpPr>
          <p:spPr>
            <a:xfrm rot="5400000">
              <a:off x="1526675" y="1919790"/>
              <a:ext cx="1138200" cy="998400"/>
            </a:xfrm>
            <a:prstGeom prst="bentConnector3">
              <a:avLst>
                <a:gd fmla="val 48762" name="adj1"/>
              </a:avLst>
            </a:prstGeom>
            <a:noFill/>
            <a:ln cap="flat" cmpd="sng" w="9525">
              <a:solidFill>
                <a:schemeClr val="dk2"/>
              </a:solidFill>
              <a:prstDash val="solid"/>
              <a:round/>
              <a:headEnd len="med" w="med" type="none"/>
              <a:tailEnd len="med" w="med" type="oval"/>
            </a:ln>
          </p:spPr>
        </p:cxnSp>
        <p:cxnSp>
          <p:nvCxnSpPr>
            <p:cNvPr id="816" name="Google Shape;816;p59"/>
            <p:cNvCxnSpPr>
              <a:endCxn id="817" idx="0"/>
            </p:cNvCxnSpPr>
            <p:nvPr/>
          </p:nvCxnSpPr>
          <p:spPr>
            <a:xfrm flipH="1" rot="-5400000">
              <a:off x="2520725" y="1919065"/>
              <a:ext cx="1144200" cy="996000"/>
            </a:xfrm>
            <a:prstGeom prst="bentConnector3">
              <a:avLst>
                <a:gd fmla="val 48902" name="adj1"/>
              </a:avLst>
            </a:prstGeom>
            <a:noFill/>
            <a:ln cap="flat" cmpd="sng" w="9525">
              <a:solidFill>
                <a:schemeClr val="dk2"/>
              </a:solidFill>
              <a:prstDash val="solid"/>
              <a:round/>
              <a:headEnd len="med" w="med" type="none"/>
              <a:tailEnd len="med" w="med" type="oval"/>
            </a:ln>
          </p:spPr>
        </p:cxnSp>
        <p:cxnSp>
          <p:nvCxnSpPr>
            <p:cNvPr id="818" name="Google Shape;818;p59"/>
            <p:cNvCxnSpPr>
              <a:endCxn id="819" idx="0"/>
            </p:cNvCxnSpPr>
            <p:nvPr/>
          </p:nvCxnSpPr>
          <p:spPr>
            <a:xfrm rot="5400000">
              <a:off x="5487200" y="1922965"/>
              <a:ext cx="1132200" cy="1000200"/>
            </a:xfrm>
            <a:prstGeom prst="bentConnector3">
              <a:avLst>
                <a:gd fmla="val 50000" name="adj1"/>
              </a:avLst>
            </a:prstGeom>
            <a:noFill/>
            <a:ln cap="flat" cmpd="sng" w="9525">
              <a:solidFill>
                <a:schemeClr val="dk2"/>
              </a:solidFill>
              <a:prstDash val="solid"/>
              <a:round/>
              <a:headEnd len="med" w="med" type="none"/>
              <a:tailEnd len="med" w="med" type="oval"/>
            </a:ln>
          </p:spPr>
        </p:cxnSp>
        <p:cxnSp>
          <p:nvCxnSpPr>
            <p:cNvPr id="820" name="Google Shape;820;p59"/>
            <p:cNvCxnSpPr/>
            <p:nvPr/>
          </p:nvCxnSpPr>
          <p:spPr>
            <a:xfrm flipH="1" rot="-5400000">
              <a:off x="6476300" y="1921650"/>
              <a:ext cx="1144200" cy="991200"/>
            </a:xfrm>
            <a:prstGeom prst="bentConnector3">
              <a:avLst>
                <a:gd fmla="val 50000" name="adj1"/>
              </a:avLst>
            </a:prstGeom>
            <a:noFill/>
            <a:ln cap="flat" cmpd="sng" w="9525">
              <a:solidFill>
                <a:schemeClr val="dk2"/>
              </a:solidFill>
              <a:prstDash val="solid"/>
              <a:round/>
              <a:headEnd len="med" w="med" type="none"/>
              <a:tailEnd len="med" w="med" type="oval"/>
            </a:ln>
          </p:spPr>
        </p:cxnSp>
        <p:sp>
          <p:nvSpPr>
            <p:cNvPr id="821" name="Google Shape;821;p59"/>
            <p:cNvSpPr/>
            <p:nvPr/>
          </p:nvSpPr>
          <p:spPr>
            <a:xfrm>
              <a:off x="1648138" y="1302407"/>
              <a:ext cx="1892524" cy="691816"/>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59"/>
            <p:cNvSpPr/>
            <p:nvPr/>
          </p:nvSpPr>
          <p:spPr>
            <a:xfrm flipH="1">
              <a:off x="5621212" y="1302407"/>
              <a:ext cx="1892524" cy="691816"/>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3" name="Google Shape;823;p59"/>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GOALS</a:t>
            </a:r>
            <a:endParaRPr/>
          </a:p>
        </p:txBody>
      </p:sp>
      <p:sp>
        <p:nvSpPr>
          <p:cNvPr id="815" name="Google Shape;815;p59"/>
          <p:cNvSpPr txBox="1"/>
          <p:nvPr/>
        </p:nvSpPr>
        <p:spPr>
          <a:xfrm>
            <a:off x="1388350" y="5976180"/>
            <a:ext cx="3609600" cy="855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1</a:t>
            </a:r>
            <a:endParaRPr sz="4000">
              <a:solidFill>
                <a:schemeClr val="dk1"/>
              </a:solidFill>
              <a:latin typeface="Chelsea Market"/>
              <a:ea typeface="Chelsea Market"/>
              <a:cs typeface="Chelsea Market"/>
              <a:sym typeface="Chelsea Market"/>
            </a:endParaRPr>
          </a:p>
        </p:txBody>
      </p:sp>
      <p:sp>
        <p:nvSpPr>
          <p:cNvPr id="824" name="Google Shape;824;p59"/>
          <p:cNvSpPr txBox="1"/>
          <p:nvPr/>
        </p:nvSpPr>
        <p:spPr>
          <a:xfrm>
            <a:off x="1388350" y="6831356"/>
            <a:ext cx="3609600" cy="13836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Jupiter is the biggest planet </a:t>
            </a:r>
            <a:endParaRPr sz="2800">
              <a:solidFill>
                <a:schemeClr val="dk1"/>
              </a:solidFill>
              <a:latin typeface="Work Sans"/>
              <a:ea typeface="Work Sans"/>
              <a:cs typeface="Work Sans"/>
              <a:sym typeface="Work Sans"/>
            </a:endParaRPr>
          </a:p>
        </p:txBody>
      </p:sp>
      <p:sp>
        <p:nvSpPr>
          <p:cNvPr id="817" name="Google Shape;817;p59"/>
          <p:cNvSpPr txBox="1"/>
          <p:nvPr/>
        </p:nvSpPr>
        <p:spPr>
          <a:xfrm>
            <a:off x="5376850" y="5978330"/>
            <a:ext cx="3609600" cy="855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2</a:t>
            </a:r>
            <a:endParaRPr sz="4000">
              <a:solidFill>
                <a:schemeClr val="dk1"/>
              </a:solidFill>
              <a:latin typeface="Chelsea Market"/>
              <a:ea typeface="Chelsea Market"/>
              <a:cs typeface="Chelsea Market"/>
              <a:sym typeface="Chelsea Market"/>
            </a:endParaRPr>
          </a:p>
        </p:txBody>
      </p:sp>
      <p:sp>
        <p:nvSpPr>
          <p:cNvPr id="825" name="Google Shape;825;p59"/>
          <p:cNvSpPr txBox="1"/>
          <p:nvPr/>
        </p:nvSpPr>
        <p:spPr>
          <a:xfrm>
            <a:off x="5376850" y="6833506"/>
            <a:ext cx="3609600" cy="13836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Saturn is a gas giant and has rings</a:t>
            </a:r>
            <a:endParaRPr sz="2800">
              <a:solidFill>
                <a:schemeClr val="dk1"/>
              </a:solidFill>
              <a:latin typeface="Work Sans"/>
              <a:ea typeface="Work Sans"/>
              <a:cs typeface="Work Sans"/>
              <a:sym typeface="Work Sans"/>
            </a:endParaRPr>
          </a:p>
        </p:txBody>
      </p:sp>
      <p:sp>
        <p:nvSpPr>
          <p:cNvPr id="819" name="Google Shape;819;p59"/>
          <p:cNvSpPr txBox="1"/>
          <p:nvPr/>
        </p:nvSpPr>
        <p:spPr>
          <a:xfrm>
            <a:off x="9301600" y="5978330"/>
            <a:ext cx="3609600" cy="855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3</a:t>
            </a:r>
            <a:endParaRPr sz="4000">
              <a:solidFill>
                <a:schemeClr val="dk1"/>
              </a:solidFill>
              <a:latin typeface="Chelsea Market"/>
              <a:ea typeface="Chelsea Market"/>
              <a:cs typeface="Chelsea Market"/>
              <a:sym typeface="Chelsea Market"/>
            </a:endParaRPr>
          </a:p>
        </p:txBody>
      </p:sp>
      <p:sp>
        <p:nvSpPr>
          <p:cNvPr id="826" name="Google Shape;826;p59"/>
          <p:cNvSpPr txBox="1"/>
          <p:nvPr/>
        </p:nvSpPr>
        <p:spPr>
          <a:xfrm>
            <a:off x="9301600" y="6833506"/>
            <a:ext cx="3609600" cy="13836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Despite being red, Mars is a cold </a:t>
            </a:r>
            <a:endParaRPr sz="2800">
              <a:solidFill>
                <a:schemeClr val="dk1"/>
              </a:solidFill>
              <a:latin typeface="Work Sans"/>
              <a:ea typeface="Work Sans"/>
              <a:cs typeface="Work Sans"/>
              <a:sym typeface="Work Sans"/>
            </a:endParaRPr>
          </a:p>
        </p:txBody>
      </p:sp>
      <p:sp>
        <p:nvSpPr>
          <p:cNvPr id="827" name="Google Shape;827;p59"/>
          <p:cNvSpPr txBox="1"/>
          <p:nvPr/>
        </p:nvSpPr>
        <p:spPr>
          <a:xfrm>
            <a:off x="13226350" y="5978330"/>
            <a:ext cx="3609600" cy="855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4</a:t>
            </a:r>
            <a:endParaRPr sz="4000">
              <a:solidFill>
                <a:schemeClr val="dk1"/>
              </a:solidFill>
              <a:latin typeface="Chelsea Market"/>
              <a:ea typeface="Chelsea Market"/>
              <a:cs typeface="Chelsea Market"/>
              <a:sym typeface="Chelsea Market"/>
            </a:endParaRPr>
          </a:p>
        </p:txBody>
      </p:sp>
      <p:sp>
        <p:nvSpPr>
          <p:cNvPr id="828" name="Google Shape;828;p59"/>
          <p:cNvSpPr txBox="1"/>
          <p:nvPr/>
        </p:nvSpPr>
        <p:spPr>
          <a:xfrm>
            <a:off x="13226350" y="6833506"/>
            <a:ext cx="3609600" cy="1383600"/>
          </a:xfrm>
          <a:prstGeom prst="rect">
            <a:avLst/>
          </a:prstGeom>
          <a:noFill/>
          <a:ln>
            <a:noFill/>
          </a:ln>
        </p:spPr>
        <p:txBody>
          <a:bodyPr anchorCtr="0" anchor="t" bIns="182850" lIns="0" spcFirstLastPara="1" rIns="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Mercury is the smallest planet</a:t>
            </a:r>
            <a:endParaRPr sz="2800">
              <a:solidFill>
                <a:schemeClr val="dk1"/>
              </a:solidFill>
              <a:latin typeface="Work Sans"/>
              <a:ea typeface="Work Sans"/>
              <a:cs typeface="Work Sans"/>
              <a:sym typeface="Work Sans"/>
            </a:endParaRPr>
          </a:p>
        </p:txBody>
      </p:sp>
      <p:sp>
        <p:nvSpPr>
          <p:cNvPr id="829" name="Google Shape;829;p59"/>
          <p:cNvSpPr txBox="1"/>
          <p:nvPr/>
        </p:nvSpPr>
        <p:spPr>
          <a:xfrm>
            <a:off x="3383999" y="2869130"/>
            <a:ext cx="3609600" cy="8550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Short Term</a:t>
            </a:r>
            <a:endParaRPr sz="4000">
              <a:solidFill>
                <a:schemeClr val="dk1"/>
              </a:solidFill>
              <a:latin typeface="Chelsea Market"/>
              <a:ea typeface="Chelsea Market"/>
              <a:cs typeface="Chelsea Market"/>
              <a:sym typeface="Chelsea Market"/>
            </a:endParaRPr>
          </a:p>
        </p:txBody>
      </p:sp>
      <p:sp>
        <p:nvSpPr>
          <p:cNvPr id="830" name="Google Shape;830;p59"/>
          <p:cNvSpPr txBox="1"/>
          <p:nvPr/>
        </p:nvSpPr>
        <p:spPr>
          <a:xfrm>
            <a:off x="11330149" y="2869130"/>
            <a:ext cx="3609600" cy="8550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Long Term</a:t>
            </a:r>
            <a:endParaRPr sz="4000">
              <a:solidFill>
                <a:schemeClr val="dk1"/>
              </a:solidFill>
              <a:latin typeface="Chelsea Market"/>
              <a:ea typeface="Chelsea Market"/>
              <a:cs typeface="Chelsea Market"/>
              <a:sym typeface="Chelsea Marke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0"/>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STRATEGY</a:t>
            </a:r>
            <a:endParaRPr/>
          </a:p>
        </p:txBody>
      </p:sp>
      <p:sp>
        <p:nvSpPr>
          <p:cNvPr id="836" name="Google Shape;836;p60"/>
          <p:cNvSpPr txBox="1"/>
          <p:nvPr/>
        </p:nvSpPr>
        <p:spPr>
          <a:xfrm>
            <a:off x="3884750" y="5401700"/>
            <a:ext cx="3754800" cy="88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K</a:t>
            </a:r>
            <a:r>
              <a:rPr lang="en" sz="4000">
                <a:solidFill>
                  <a:schemeClr val="dk1"/>
                </a:solidFill>
                <a:latin typeface="Chelsea Market"/>
                <a:ea typeface="Chelsea Market"/>
                <a:cs typeface="Chelsea Market"/>
                <a:sym typeface="Chelsea Market"/>
              </a:rPr>
              <a:t>ey action 1</a:t>
            </a:r>
            <a:endParaRPr sz="4000">
              <a:solidFill>
                <a:schemeClr val="dk1"/>
              </a:solidFill>
              <a:latin typeface="Chelsea Market"/>
              <a:ea typeface="Chelsea Market"/>
              <a:cs typeface="Chelsea Market"/>
              <a:sym typeface="Chelsea Market"/>
            </a:endParaRPr>
          </a:p>
        </p:txBody>
      </p:sp>
      <p:sp>
        <p:nvSpPr>
          <p:cNvPr id="837" name="Google Shape;837;p60"/>
          <p:cNvSpPr txBox="1"/>
          <p:nvPr/>
        </p:nvSpPr>
        <p:spPr>
          <a:xfrm>
            <a:off x="10641651" y="5401678"/>
            <a:ext cx="3748800" cy="88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K</a:t>
            </a:r>
            <a:r>
              <a:rPr lang="en" sz="4000">
                <a:solidFill>
                  <a:schemeClr val="dk1"/>
                </a:solidFill>
                <a:latin typeface="Chelsea Market"/>
                <a:ea typeface="Chelsea Market"/>
                <a:cs typeface="Chelsea Market"/>
                <a:sym typeface="Chelsea Market"/>
              </a:rPr>
              <a:t>ey action 2</a:t>
            </a:r>
            <a:endParaRPr sz="4000">
              <a:solidFill>
                <a:schemeClr val="dk1"/>
              </a:solidFill>
              <a:latin typeface="Chelsea Market"/>
              <a:ea typeface="Chelsea Market"/>
              <a:cs typeface="Chelsea Market"/>
              <a:sym typeface="Chelsea Market"/>
            </a:endParaRPr>
          </a:p>
        </p:txBody>
      </p:sp>
      <p:sp>
        <p:nvSpPr>
          <p:cNvPr id="838" name="Google Shape;838;p60"/>
          <p:cNvSpPr txBox="1"/>
          <p:nvPr/>
        </p:nvSpPr>
        <p:spPr>
          <a:xfrm>
            <a:off x="2570802" y="7429400"/>
            <a:ext cx="3084600" cy="1329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Work Sans"/>
                <a:ea typeface="Work Sans"/>
                <a:cs typeface="Work Sans"/>
                <a:sym typeface="Work Sans"/>
              </a:rPr>
              <a:t>Jupiter is the biggest planet</a:t>
            </a:r>
            <a:endParaRPr sz="2800">
              <a:solidFill>
                <a:schemeClr val="dk1"/>
              </a:solidFill>
              <a:latin typeface="Work Sans"/>
              <a:ea typeface="Work Sans"/>
              <a:cs typeface="Work Sans"/>
              <a:sym typeface="Work Sans"/>
            </a:endParaRPr>
          </a:p>
        </p:txBody>
      </p:sp>
      <p:sp>
        <p:nvSpPr>
          <p:cNvPr id="839" name="Google Shape;839;p60"/>
          <p:cNvSpPr txBox="1"/>
          <p:nvPr/>
        </p:nvSpPr>
        <p:spPr>
          <a:xfrm>
            <a:off x="5924734" y="7429400"/>
            <a:ext cx="3084600" cy="1329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Work Sans"/>
                <a:ea typeface="Work Sans"/>
                <a:cs typeface="Work Sans"/>
                <a:sym typeface="Work Sans"/>
              </a:rPr>
              <a:t>Saturn is the ringed planet</a:t>
            </a:r>
            <a:endParaRPr sz="2800">
              <a:solidFill>
                <a:schemeClr val="dk1"/>
              </a:solidFill>
              <a:latin typeface="Work Sans"/>
              <a:ea typeface="Work Sans"/>
              <a:cs typeface="Work Sans"/>
              <a:sym typeface="Work Sans"/>
            </a:endParaRPr>
          </a:p>
        </p:txBody>
      </p:sp>
      <p:sp>
        <p:nvSpPr>
          <p:cNvPr id="840" name="Google Shape;840;p60"/>
          <p:cNvSpPr txBox="1"/>
          <p:nvPr/>
        </p:nvSpPr>
        <p:spPr>
          <a:xfrm>
            <a:off x="9278666" y="7429400"/>
            <a:ext cx="3084600" cy="1329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Work Sans"/>
                <a:ea typeface="Work Sans"/>
                <a:cs typeface="Work Sans"/>
                <a:sym typeface="Work Sans"/>
              </a:rPr>
              <a:t>Mars is actually a cold place</a:t>
            </a:r>
            <a:endParaRPr sz="2800">
              <a:solidFill>
                <a:schemeClr val="dk1"/>
              </a:solidFill>
              <a:latin typeface="Work Sans"/>
              <a:ea typeface="Work Sans"/>
              <a:cs typeface="Work Sans"/>
              <a:sym typeface="Work Sans"/>
            </a:endParaRPr>
          </a:p>
          <a:p>
            <a:pPr indent="0" lvl="0" marL="0" rtl="0" algn="ctr">
              <a:spcBef>
                <a:spcPts val="3200"/>
              </a:spcBef>
              <a:spcAft>
                <a:spcPts val="3200"/>
              </a:spcAft>
              <a:buNone/>
            </a:pPr>
            <a:r>
              <a:t/>
            </a:r>
            <a:endParaRPr sz="2800">
              <a:solidFill>
                <a:schemeClr val="dk1"/>
              </a:solidFill>
              <a:latin typeface="Work Sans"/>
              <a:ea typeface="Work Sans"/>
              <a:cs typeface="Work Sans"/>
              <a:sym typeface="Work Sans"/>
            </a:endParaRPr>
          </a:p>
        </p:txBody>
      </p:sp>
      <p:sp>
        <p:nvSpPr>
          <p:cNvPr id="841" name="Google Shape;841;p60"/>
          <p:cNvSpPr txBox="1"/>
          <p:nvPr/>
        </p:nvSpPr>
        <p:spPr>
          <a:xfrm>
            <a:off x="12632598" y="7429400"/>
            <a:ext cx="3084600" cy="1329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Work Sans"/>
                <a:ea typeface="Work Sans"/>
                <a:cs typeface="Work Sans"/>
                <a:sym typeface="Work Sans"/>
              </a:rPr>
              <a:t>Mercury is the smallest planet </a:t>
            </a:r>
            <a:endParaRPr sz="2800">
              <a:solidFill>
                <a:schemeClr val="dk1"/>
              </a:solidFill>
              <a:latin typeface="Work Sans"/>
              <a:ea typeface="Work Sans"/>
              <a:cs typeface="Work Sans"/>
              <a:sym typeface="Work Sans"/>
            </a:endParaRPr>
          </a:p>
        </p:txBody>
      </p:sp>
      <p:grpSp>
        <p:nvGrpSpPr>
          <p:cNvPr id="842" name="Google Shape;842;p60"/>
          <p:cNvGrpSpPr/>
          <p:nvPr/>
        </p:nvGrpSpPr>
        <p:grpSpPr>
          <a:xfrm>
            <a:off x="4113350" y="1399038"/>
            <a:ext cx="10061548" cy="6030662"/>
            <a:chOff x="2056675" y="699519"/>
            <a:chExt cx="5030774" cy="3015331"/>
          </a:xfrm>
        </p:grpSpPr>
        <p:cxnSp>
          <p:nvCxnSpPr>
            <p:cNvPr id="843" name="Google Shape;843;p60"/>
            <p:cNvCxnSpPr>
              <a:stCxn id="840" idx="0"/>
              <a:endCxn id="837" idx="2"/>
            </p:cNvCxnSpPr>
            <p:nvPr/>
          </p:nvCxnSpPr>
          <p:spPr>
            <a:xfrm rot="-5400000">
              <a:off x="5548333" y="3005050"/>
              <a:ext cx="571800" cy="847500"/>
            </a:xfrm>
            <a:prstGeom prst="bentConnector3">
              <a:avLst>
                <a:gd fmla="val 49988" name="adj1"/>
              </a:avLst>
            </a:prstGeom>
            <a:noFill/>
            <a:ln cap="flat" cmpd="sng" w="9525">
              <a:solidFill>
                <a:schemeClr val="dk2"/>
              </a:solidFill>
              <a:prstDash val="solid"/>
              <a:round/>
              <a:headEnd len="med" w="med" type="oval"/>
              <a:tailEnd len="med" w="med" type="none"/>
            </a:ln>
          </p:spPr>
        </p:cxnSp>
        <p:cxnSp>
          <p:nvCxnSpPr>
            <p:cNvPr id="844" name="Google Shape;844;p60"/>
            <p:cNvCxnSpPr>
              <a:stCxn id="841" idx="0"/>
              <a:endCxn id="837" idx="2"/>
            </p:cNvCxnSpPr>
            <p:nvPr/>
          </p:nvCxnSpPr>
          <p:spPr>
            <a:xfrm flipH="1" rot="5400000">
              <a:off x="6386799" y="3014050"/>
              <a:ext cx="571800" cy="829500"/>
            </a:xfrm>
            <a:prstGeom prst="bentConnector3">
              <a:avLst>
                <a:gd fmla="val 49988" name="adj1"/>
              </a:avLst>
            </a:prstGeom>
            <a:noFill/>
            <a:ln cap="flat" cmpd="sng" w="9525">
              <a:solidFill>
                <a:schemeClr val="dk2"/>
              </a:solidFill>
              <a:prstDash val="solid"/>
              <a:round/>
              <a:headEnd len="med" w="med" type="oval"/>
              <a:tailEnd len="med" w="med" type="none"/>
            </a:ln>
          </p:spPr>
        </p:cxnSp>
        <p:cxnSp>
          <p:nvCxnSpPr>
            <p:cNvPr id="845" name="Google Shape;845;p60"/>
            <p:cNvCxnSpPr>
              <a:stCxn id="836" idx="2"/>
              <a:endCxn id="838" idx="0"/>
            </p:cNvCxnSpPr>
            <p:nvPr/>
          </p:nvCxnSpPr>
          <p:spPr>
            <a:xfrm rot="5400000">
              <a:off x="2182975" y="3016750"/>
              <a:ext cx="571800" cy="824400"/>
            </a:xfrm>
            <a:prstGeom prst="bentConnector3">
              <a:avLst>
                <a:gd fmla="val 49987" name="adj1"/>
              </a:avLst>
            </a:prstGeom>
            <a:noFill/>
            <a:ln cap="flat" cmpd="sng" w="9525">
              <a:solidFill>
                <a:schemeClr val="dk2"/>
              </a:solidFill>
              <a:prstDash val="solid"/>
              <a:round/>
              <a:headEnd len="med" w="med" type="none"/>
              <a:tailEnd len="med" w="med" type="oval"/>
            </a:ln>
          </p:spPr>
        </p:cxnSp>
        <p:cxnSp>
          <p:nvCxnSpPr>
            <p:cNvPr id="846" name="Google Shape;846;p60"/>
            <p:cNvCxnSpPr>
              <a:stCxn id="836" idx="2"/>
              <a:endCxn id="839" idx="0"/>
            </p:cNvCxnSpPr>
            <p:nvPr/>
          </p:nvCxnSpPr>
          <p:spPr>
            <a:xfrm flipH="1" rot="-5400000">
              <a:off x="3021325" y="3002800"/>
              <a:ext cx="571800" cy="852300"/>
            </a:xfrm>
            <a:prstGeom prst="bentConnector3">
              <a:avLst>
                <a:gd fmla="val 49987" name="adj1"/>
              </a:avLst>
            </a:prstGeom>
            <a:noFill/>
            <a:ln cap="flat" cmpd="sng" w="9525">
              <a:solidFill>
                <a:schemeClr val="dk2"/>
              </a:solidFill>
              <a:prstDash val="solid"/>
              <a:round/>
              <a:headEnd len="med" w="med" type="none"/>
              <a:tailEnd len="med" w="med" type="oval"/>
            </a:ln>
          </p:spPr>
        </p:cxnSp>
        <p:cxnSp>
          <p:nvCxnSpPr>
            <p:cNvPr id="847" name="Google Shape;847;p60"/>
            <p:cNvCxnSpPr>
              <a:stCxn id="848" idx="1"/>
              <a:endCxn id="836" idx="0"/>
            </p:cNvCxnSpPr>
            <p:nvPr/>
          </p:nvCxnSpPr>
          <p:spPr>
            <a:xfrm flipH="1">
              <a:off x="2881199" y="1731700"/>
              <a:ext cx="488700" cy="969300"/>
            </a:xfrm>
            <a:prstGeom prst="bentConnector2">
              <a:avLst/>
            </a:prstGeom>
            <a:noFill/>
            <a:ln cap="flat" cmpd="sng" w="9525">
              <a:solidFill>
                <a:schemeClr val="dk2"/>
              </a:solidFill>
              <a:prstDash val="solid"/>
              <a:round/>
              <a:headEnd len="med" w="med" type="none"/>
              <a:tailEnd len="med" w="med" type="none"/>
            </a:ln>
          </p:spPr>
        </p:cxnSp>
        <p:cxnSp>
          <p:nvCxnSpPr>
            <p:cNvPr id="849" name="Google Shape;849;p60"/>
            <p:cNvCxnSpPr>
              <a:stCxn id="837" idx="0"/>
              <a:endCxn id="848" idx="3"/>
            </p:cNvCxnSpPr>
            <p:nvPr/>
          </p:nvCxnSpPr>
          <p:spPr>
            <a:xfrm flipH="1" rot="5400000">
              <a:off x="5531576" y="1974389"/>
              <a:ext cx="969000" cy="483900"/>
            </a:xfrm>
            <a:prstGeom prst="bentConnector2">
              <a:avLst/>
            </a:prstGeom>
            <a:noFill/>
            <a:ln cap="flat" cmpd="sng" w="9525">
              <a:solidFill>
                <a:schemeClr val="dk2"/>
              </a:solidFill>
              <a:prstDash val="solid"/>
              <a:round/>
              <a:headEnd len="med" w="med" type="none"/>
              <a:tailEnd len="med" w="med" type="none"/>
            </a:ln>
          </p:spPr>
        </p:cxnSp>
        <p:sp>
          <p:nvSpPr>
            <p:cNvPr id="850" name="Google Shape;850;p60"/>
            <p:cNvSpPr/>
            <p:nvPr/>
          </p:nvSpPr>
          <p:spPr>
            <a:xfrm rot="9967164">
              <a:off x="3350534" y="982835"/>
              <a:ext cx="2503302" cy="1497719"/>
            </a:xfrm>
            <a:custGeom>
              <a:rect b="b" l="l" r="r" t="t"/>
              <a:pathLst>
                <a:path extrusionOk="0" h="31283" w="83699">
                  <a:moveTo>
                    <a:pt x="35628" y="9929"/>
                  </a:moveTo>
                  <a:lnTo>
                    <a:pt x="35628" y="9929"/>
                  </a:lnTo>
                  <a:cubicBezTo>
                    <a:pt x="35534" y="10031"/>
                    <a:pt x="35445" y="10095"/>
                    <a:pt x="35358" y="10095"/>
                  </a:cubicBezTo>
                  <a:cubicBezTo>
                    <a:pt x="35301" y="10095"/>
                    <a:pt x="35245" y="10068"/>
                    <a:pt x="35189" y="10007"/>
                  </a:cubicBezTo>
                  <a:cubicBezTo>
                    <a:pt x="35331" y="9968"/>
                    <a:pt x="35486" y="9955"/>
                    <a:pt x="35628" y="9929"/>
                  </a:cubicBezTo>
                  <a:close/>
                  <a:moveTo>
                    <a:pt x="36595" y="8580"/>
                  </a:moveTo>
                  <a:cubicBezTo>
                    <a:pt x="36735" y="8580"/>
                    <a:pt x="36837" y="8880"/>
                    <a:pt x="36879" y="9749"/>
                  </a:cubicBezTo>
                  <a:cubicBezTo>
                    <a:pt x="36904" y="10045"/>
                    <a:pt x="36904" y="10393"/>
                    <a:pt x="36904" y="10832"/>
                  </a:cubicBezTo>
                  <a:cubicBezTo>
                    <a:pt x="36672" y="10471"/>
                    <a:pt x="36389" y="10136"/>
                    <a:pt x="36053" y="9865"/>
                  </a:cubicBezTo>
                  <a:cubicBezTo>
                    <a:pt x="35911" y="9878"/>
                    <a:pt x="35770" y="9903"/>
                    <a:pt x="35628" y="9929"/>
                  </a:cubicBezTo>
                  <a:cubicBezTo>
                    <a:pt x="35705" y="9852"/>
                    <a:pt x="35757" y="9762"/>
                    <a:pt x="35808" y="9684"/>
                  </a:cubicBezTo>
                  <a:cubicBezTo>
                    <a:pt x="36101" y="9238"/>
                    <a:pt x="36389" y="8580"/>
                    <a:pt x="36595" y="8580"/>
                  </a:cubicBezTo>
                  <a:close/>
                  <a:moveTo>
                    <a:pt x="11936" y="197"/>
                  </a:moveTo>
                  <a:cubicBezTo>
                    <a:pt x="11752" y="197"/>
                    <a:pt x="11569" y="200"/>
                    <a:pt x="11386" y="207"/>
                  </a:cubicBezTo>
                  <a:cubicBezTo>
                    <a:pt x="11425" y="465"/>
                    <a:pt x="11438" y="723"/>
                    <a:pt x="11412" y="980"/>
                  </a:cubicBezTo>
                  <a:cubicBezTo>
                    <a:pt x="9407" y="2668"/>
                    <a:pt x="7382" y="3848"/>
                    <a:pt x="5303" y="3848"/>
                  </a:cubicBezTo>
                  <a:cubicBezTo>
                    <a:pt x="5015" y="3848"/>
                    <a:pt x="4726" y="3826"/>
                    <a:pt x="4436" y="3779"/>
                  </a:cubicBezTo>
                  <a:cubicBezTo>
                    <a:pt x="3727" y="4281"/>
                    <a:pt x="3043" y="4836"/>
                    <a:pt x="2398" y="5416"/>
                  </a:cubicBezTo>
                  <a:cubicBezTo>
                    <a:pt x="1161" y="6512"/>
                    <a:pt x="632" y="8343"/>
                    <a:pt x="503" y="10381"/>
                  </a:cubicBezTo>
                  <a:cubicBezTo>
                    <a:pt x="748" y="10703"/>
                    <a:pt x="954" y="11038"/>
                    <a:pt x="1135" y="11412"/>
                  </a:cubicBezTo>
                  <a:cubicBezTo>
                    <a:pt x="1264" y="11683"/>
                    <a:pt x="1380" y="11954"/>
                    <a:pt x="1496" y="12237"/>
                  </a:cubicBezTo>
                  <a:cubicBezTo>
                    <a:pt x="2244" y="14288"/>
                    <a:pt x="2566" y="17150"/>
                    <a:pt x="2566" y="20013"/>
                  </a:cubicBezTo>
                  <a:lnTo>
                    <a:pt x="1779" y="20013"/>
                  </a:lnTo>
                  <a:cubicBezTo>
                    <a:pt x="1921" y="20529"/>
                    <a:pt x="2050" y="20967"/>
                    <a:pt x="2153" y="21302"/>
                  </a:cubicBezTo>
                  <a:lnTo>
                    <a:pt x="2244" y="21599"/>
                  </a:lnTo>
                  <a:cubicBezTo>
                    <a:pt x="2037" y="21650"/>
                    <a:pt x="1844" y="21702"/>
                    <a:pt x="1638" y="21767"/>
                  </a:cubicBezTo>
                  <a:cubicBezTo>
                    <a:pt x="1625" y="21496"/>
                    <a:pt x="1483" y="20735"/>
                    <a:pt x="1122" y="19445"/>
                  </a:cubicBezTo>
                  <a:lnTo>
                    <a:pt x="1921" y="19445"/>
                  </a:lnTo>
                  <a:cubicBezTo>
                    <a:pt x="1921" y="16583"/>
                    <a:pt x="1599" y="13720"/>
                    <a:pt x="838" y="11670"/>
                  </a:cubicBezTo>
                  <a:cubicBezTo>
                    <a:pt x="490" y="12341"/>
                    <a:pt x="206" y="13037"/>
                    <a:pt x="0" y="13759"/>
                  </a:cubicBezTo>
                  <a:cubicBezTo>
                    <a:pt x="555" y="18427"/>
                    <a:pt x="1302" y="21264"/>
                    <a:pt x="1547" y="21805"/>
                  </a:cubicBezTo>
                  <a:cubicBezTo>
                    <a:pt x="1109" y="21960"/>
                    <a:pt x="696" y="22153"/>
                    <a:pt x="297" y="22385"/>
                  </a:cubicBezTo>
                  <a:cubicBezTo>
                    <a:pt x="2398" y="22914"/>
                    <a:pt x="4487" y="23417"/>
                    <a:pt x="6550" y="23894"/>
                  </a:cubicBezTo>
                  <a:cubicBezTo>
                    <a:pt x="6886" y="23533"/>
                    <a:pt x="7260" y="23185"/>
                    <a:pt x="7659" y="22888"/>
                  </a:cubicBezTo>
                  <a:cubicBezTo>
                    <a:pt x="6937" y="22334"/>
                    <a:pt x="6112" y="21921"/>
                    <a:pt x="5235" y="21676"/>
                  </a:cubicBezTo>
                  <a:cubicBezTo>
                    <a:pt x="5782" y="21522"/>
                    <a:pt x="6331" y="21446"/>
                    <a:pt x="6876" y="21446"/>
                  </a:cubicBezTo>
                  <a:cubicBezTo>
                    <a:pt x="8284" y="21446"/>
                    <a:pt x="9667" y="21949"/>
                    <a:pt x="10922" y="22888"/>
                  </a:cubicBezTo>
                  <a:cubicBezTo>
                    <a:pt x="11318" y="22605"/>
                    <a:pt x="11695" y="22439"/>
                    <a:pt x="12043" y="22439"/>
                  </a:cubicBezTo>
                  <a:cubicBezTo>
                    <a:pt x="12487" y="22439"/>
                    <a:pt x="12885" y="22709"/>
                    <a:pt x="13217" y="23353"/>
                  </a:cubicBezTo>
                  <a:cubicBezTo>
                    <a:pt x="13359" y="23636"/>
                    <a:pt x="13488" y="23894"/>
                    <a:pt x="13630" y="24152"/>
                  </a:cubicBezTo>
                  <a:cubicBezTo>
                    <a:pt x="12843" y="24139"/>
                    <a:pt x="12095" y="23855"/>
                    <a:pt x="11502" y="23353"/>
                  </a:cubicBezTo>
                  <a:cubicBezTo>
                    <a:pt x="11309" y="23185"/>
                    <a:pt x="11115" y="23030"/>
                    <a:pt x="10922" y="22888"/>
                  </a:cubicBezTo>
                  <a:cubicBezTo>
                    <a:pt x="10625" y="23108"/>
                    <a:pt x="10354" y="23353"/>
                    <a:pt x="10096" y="23623"/>
                  </a:cubicBezTo>
                  <a:cubicBezTo>
                    <a:pt x="10045" y="23533"/>
                    <a:pt x="10006" y="23443"/>
                    <a:pt x="9955" y="23353"/>
                  </a:cubicBezTo>
                  <a:cubicBezTo>
                    <a:pt x="9622" y="22709"/>
                    <a:pt x="9225" y="22439"/>
                    <a:pt x="8783" y="22439"/>
                  </a:cubicBezTo>
                  <a:cubicBezTo>
                    <a:pt x="8437" y="22439"/>
                    <a:pt x="8063" y="22605"/>
                    <a:pt x="7672" y="22888"/>
                  </a:cubicBezTo>
                  <a:cubicBezTo>
                    <a:pt x="7853" y="23030"/>
                    <a:pt x="8046" y="23185"/>
                    <a:pt x="8240" y="23353"/>
                  </a:cubicBezTo>
                  <a:cubicBezTo>
                    <a:pt x="8833" y="23855"/>
                    <a:pt x="9581" y="24139"/>
                    <a:pt x="10367" y="24152"/>
                  </a:cubicBezTo>
                  <a:cubicBezTo>
                    <a:pt x="10341" y="24113"/>
                    <a:pt x="10316" y="24062"/>
                    <a:pt x="10290" y="24010"/>
                  </a:cubicBezTo>
                  <a:lnTo>
                    <a:pt x="10290" y="24010"/>
                  </a:lnTo>
                  <a:cubicBezTo>
                    <a:pt x="11541" y="24294"/>
                    <a:pt x="12791" y="24578"/>
                    <a:pt x="14029" y="24848"/>
                  </a:cubicBezTo>
                  <a:cubicBezTo>
                    <a:pt x="16454" y="25377"/>
                    <a:pt x="18852" y="25854"/>
                    <a:pt x="21237" y="26305"/>
                  </a:cubicBezTo>
                  <a:cubicBezTo>
                    <a:pt x="23006" y="25251"/>
                    <a:pt x="24775" y="23908"/>
                    <a:pt x="26520" y="23908"/>
                  </a:cubicBezTo>
                  <a:cubicBezTo>
                    <a:pt x="27357" y="23908"/>
                    <a:pt x="28189" y="24217"/>
                    <a:pt x="29013" y="25016"/>
                  </a:cubicBezTo>
                  <a:cubicBezTo>
                    <a:pt x="29851" y="25790"/>
                    <a:pt x="30805" y="26950"/>
                    <a:pt x="31772" y="28098"/>
                  </a:cubicBezTo>
                  <a:cubicBezTo>
                    <a:pt x="34545" y="28523"/>
                    <a:pt x="37317" y="28884"/>
                    <a:pt x="40076" y="29220"/>
                  </a:cubicBezTo>
                  <a:cubicBezTo>
                    <a:pt x="40490" y="29068"/>
                    <a:pt x="40900" y="29002"/>
                    <a:pt x="41307" y="29002"/>
                  </a:cubicBezTo>
                  <a:cubicBezTo>
                    <a:pt x="42080" y="29002"/>
                    <a:pt x="42840" y="29243"/>
                    <a:pt x="43584" y="29606"/>
                  </a:cubicBezTo>
                  <a:cubicBezTo>
                    <a:pt x="54531" y="30767"/>
                    <a:pt x="65543" y="31283"/>
                    <a:pt x="77251" y="31283"/>
                  </a:cubicBezTo>
                  <a:cubicBezTo>
                    <a:pt x="77935" y="31283"/>
                    <a:pt x="81545" y="30316"/>
                    <a:pt x="82229" y="28639"/>
                  </a:cubicBezTo>
                  <a:lnTo>
                    <a:pt x="83428" y="27389"/>
                  </a:lnTo>
                  <a:lnTo>
                    <a:pt x="83428" y="23765"/>
                  </a:lnTo>
                  <a:cubicBezTo>
                    <a:pt x="83467" y="23327"/>
                    <a:pt x="83505" y="22875"/>
                    <a:pt x="83531" y="22424"/>
                  </a:cubicBezTo>
                  <a:cubicBezTo>
                    <a:pt x="83570" y="21831"/>
                    <a:pt x="83596" y="21238"/>
                    <a:pt x="83621" y="20658"/>
                  </a:cubicBezTo>
                  <a:cubicBezTo>
                    <a:pt x="83699" y="18827"/>
                    <a:pt x="83699" y="17047"/>
                    <a:pt x="83621" y="15422"/>
                  </a:cubicBezTo>
                  <a:cubicBezTo>
                    <a:pt x="83389" y="10638"/>
                    <a:pt x="82474" y="7080"/>
                    <a:pt x="80681" y="7080"/>
                  </a:cubicBezTo>
                  <a:cubicBezTo>
                    <a:pt x="75806" y="5300"/>
                    <a:pt x="71446" y="4785"/>
                    <a:pt x="67238" y="4785"/>
                  </a:cubicBezTo>
                  <a:cubicBezTo>
                    <a:pt x="65347" y="4785"/>
                    <a:pt x="63486" y="4889"/>
                    <a:pt x="61623" y="5029"/>
                  </a:cubicBezTo>
                  <a:cubicBezTo>
                    <a:pt x="59909" y="5823"/>
                    <a:pt x="58209" y="6319"/>
                    <a:pt x="56529" y="6319"/>
                  </a:cubicBezTo>
                  <a:cubicBezTo>
                    <a:pt x="55999" y="6319"/>
                    <a:pt x="55470" y="6269"/>
                    <a:pt x="54944" y="6164"/>
                  </a:cubicBezTo>
                  <a:cubicBezTo>
                    <a:pt x="56130" y="5932"/>
                    <a:pt x="57278" y="5545"/>
                    <a:pt x="58361" y="5029"/>
                  </a:cubicBezTo>
                  <a:lnTo>
                    <a:pt x="58361" y="5029"/>
                  </a:lnTo>
                  <a:cubicBezTo>
                    <a:pt x="55640" y="5236"/>
                    <a:pt x="52907" y="5519"/>
                    <a:pt x="50070" y="5661"/>
                  </a:cubicBezTo>
                  <a:cubicBezTo>
                    <a:pt x="50147" y="5700"/>
                    <a:pt x="50224" y="5713"/>
                    <a:pt x="50315" y="5751"/>
                  </a:cubicBezTo>
                  <a:cubicBezTo>
                    <a:pt x="49973" y="5758"/>
                    <a:pt x="49631" y="5761"/>
                    <a:pt x="49288" y="5761"/>
                  </a:cubicBezTo>
                  <a:cubicBezTo>
                    <a:pt x="48945" y="5761"/>
                    <a:pt x="48600" y="5758"/>
                    <a:pt x="48252" y="5751"/>
                  </a:cubicBezTo>
                  <a:cubicBezTo>
                    <a:pt x="47744" y="5890"/>
                    <a:pt x="47228" y="5947"/>
                    <a:pt x="46708" y="5947"/>
                  </a:cubicBezTo>
                  <a:cubicBezTo>
                    <a:pt x="46117" y="5947"/>
                    <a:pt x="45521" y="5874"/>
                    <a:pt x="44925" y="5764"/>
                  </a:cubicBezTo>
                  <a:lnTo>
                    <a:pt x="44989" y="5751"/>
                  </a:lnTo>
                  <a:lnTo>
                    <a:pt x="44783" y="5751"/>
                  </a:lnTo>
                  <a:cubicBezTo>
                    <a:pt x="44164" y="5635"/>
                    <a:pt x="43545" y="5494"/>
                    <a:pt x="42926" y="5352"/>
                  </a:cubicBezTo>
                  <a:cubicBezTo>
                    <a:pt x="42307" y="5287"/>
                    <a:pt x="41366" y="5158"/>
                    <a:pt x="40321" y="5016"/>
                  </a:cubicBezTo>
                  <a:cubicBezTo>
                    <a:pt x="40151" y="5043"/>
                    <a:pt x="39243" y="5227"/>
                    <a:pt x="38241" y="5227"/>
                  </a:cubicBezTo>
                  <a:cubicBezTo>
                    <a:pt x="37804" y="5227"/>
                    <a:pt x="37349" y="5192"/>
                    <a:pt x="36930" y="5094"/>
                  </a:cubicBezTo>
                  <a:cubicBezTo>
                    <a:pt x="36956" y="5055"/>
                    <a:pt x="37007" y="5029"/>
                    <a:pt x="37059" y="5016"/>
                  </a:cubicBezTo>
                  <a:lnTo>
                    <a:pt x="36376" y="4913"/>
                  </a:lnTo>
                  <a:cubicBezTo>
                    <a:pt x="36079" y="4797"/>
                    <a:pt x="35821" y="4617"/>
                    <a:pt x="35615" y="4372"/>
                  </a:cubicBezTo>
                  <a:cubicBezTo>
                    <a:pt x="35254" y="4333"/>
                    <a:pt x="35009" y="4307"/>
                    <a:pt x="34906" y="4307"/>
                  </a:cubicBezTo>
                  <a:cubicBezTo>
                    <a:pt x="31772" y="3856"/>
                    <a:pt x="28794" y="3005"/>
                    <a:pt x="25892" y="2193"/>
                  </a:cubicBezTo>
                  <a:cubicBezTo>
                    <a:pt x="25175" y="2360"/>
                    <a:pt x="24453" y="2483"/>
                    <a:pt x="23726" y="2483"/>
                  </a:cubicBezTo>
                  <a:cubicBezTo>
                    <a:pt x="23226" y="2483"/>
                    <a:pt x="22723" y="2425"/>
                    <a:pt x="22217" y="2283"/>
                  </a:cubicBezTo>
                  <a:lnTo>
                    <a:pt x="22643" y="2193"/>
                  </a:lnTo>
                  <a:cubicBezTo>
                    <a:pt x="22024" y="2025"/>
                    <a:pt x="21431" y="1857"/>
                    <a:pt x="20825" y="1703"/>
                  </a:cubicBezTo>
                  <a:lnTo>
                    <a:pt x="20773" y="1664"/>
                  </a:lnTo>
                  <a:cubicBezTo>
                    <a:pt x="18362" y="0"/>
                    <a:pt x="14700" y="606"/>
                    <a:pt x="14648" y="207"/>
                  </a:cubicBezTo>
                  <a:cubicBezTo>
                    <a:pt x="14274" y="207"/>
                    <a:pt x="13888" y="233"/>
                    <a:pt x="13514" y="271"/>
                  </a:cubicBezTo>
                  <a:cubicBezTo>
                    <a:pt x="12988" y="223"/>
                    <a:pt x="12462" y="197"/>
                    <a:pt x="11936" y="197"/>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dk1"/>
                </a:solidFill>
              </a:endParaRPr>
            </a:p>
          </p:txBody>
        </p:sp>
      </p:grpSp>
      <p:sp>
        <p:nvSpPr>
          <p:cNvPr id="848" name="Google Shape;848;p60"/>
          <p:cNvSpPr/>
          <p:nvPr/>
        </p:nvSpPr>
        <p:spPr>
          <a:xfrm>
            <a:off x="6739798" y="2372900"/>
            <a:ext cx="4808400" cy="218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p>
        </p:txBody>
      </p:sp>
      <p:sp>
        <p:nvSpPr>
          <p:cNvPr id="851" name="Google Shape;851;p60"/>
          <p:cNvSpPr txBox="1"/>
          <p:nvPr/>
        </p:nvSpPr>
        <p:spPr>
          <a:xfrm>
            <a:off x="7598698" y="2421600"/>
            <a:ext cx="3090600" cy="884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chemeClr val="dk1"/>
                </a:solidFill>
                <a:latin typeface="Chelsea Market"/>
                <a:ea typeface="Chelsea Market"/>
                <a:cs typeface="Chelsea Market"/>
                <a:sym typeface="Chelsea Market"/>
              </a:rPr>
              <a:t>Goal 1</a:t>
            </a:r>
            <a:endParaRPr sz="4000">
              <a:solidFill>
                <a:schemeClr val="dk1"/>
              </a:solidFill>
              <a:latin typeface="Chelsea Market"/>
              <a:ea typeface="Chelsea Market"/>
              <a:cs typeface="Chelsea Market"/>
              <a:sym typeface="Chelsea Market"/>
            </a:endParaRPr>
          </a:p>
        </p:txBody>
      </p:sp>
      <p:sp>
        <p:nvSpPr>
          <p:cNvPr id="852" name="Google Shape;852;p60"/>
          <p:cNvSpPr txBox="1"/>
          <p:nvPr/>
        </p:nvSpPr>
        <p:spPr>
          <a:xfrm>
            <a:off x="7598698" y="3175550"/>
            <a:ext cx="3090600" cy="1329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Work Sans"/>
                <a:ea typeface="Work Sans"/>
                <a:cs typeface="Work Sans"/>
                <a:sym typeface="Work Sans"/>
              </a:rPr>
              <a:t>Earth is where we live on</a:t>
            </a:r>
            <a:endParaRPr sz="2800">
              <a:solidFill>
                <a:schemeClr val="dk1"/>
              </a:solidFill>
              <a:latin typeface="Work Sans"/>
              <a:ea typeface="Work Sans"/>
              <a:cs typeface="Work Sans"/>
              <a:sym typeface="Work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1"/>
          <p:cNvSpPr/>
          <p:nvPr/>
        </p:nvSpPr>
        <p:spPr>
          <a:xfrm flipH="1" rot="850107">
            <a:off x="11203305" y="1968391"/>
            <a:ext cx="4066759" cy="4179980"/>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61"/>
          <p:cNvSpPr/>
          <p:nvPr/>
        </p:nvSpPr>
        <p:spPr>
          <a:xfrm flipH="1" rot="-8443594">
            <a:off x="3064415" y="1968326"/>
            <a:ext cx="4066886" cy="4180110"/>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61"/>
          <p:cNvSpPr txBox="1"/>
          <p:nvPr>
            <p:ph idx="4"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OUR TEAM</a:t>
            </a:r>
            <a:endParaRPr/>
          </a:p>
        </p:txBody>
      </p:sp>
      <p:sp>
        <p:nvSpPr>
          <p:cNvPr id="860" name="Google Shape;860;p61"/>
          <p:cNvSpPr txBox="1"/>
          <p:nvPr>
            <p:ph type="title"/>
          </p:nvPr>
        </p:nvSpPr>
        <p:spPr>
          <a:xfrm>
            <a:off x="2812925" y="6106800"/>
            <a:ext cx="4702800" cy="85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HELENA JAMES</a:t>
            </a:r>
            <a:endParaRPr/>
          </a:p>
        </p:txBody>
      </p:sp>
      <p:sp>
        <p:nvSpPr>
          <p:cNvPr id="861" name="Google Shape;861;p61"/>
          <p:cNvSpPr txBox="1"/>
          <p:nvPr>
            <p:ph idx="1" type="subTitle"/>
          </p:nvPr>
        </p:nvSpPr>
        <p:spPr>
          <a:xfrm>
            <a:off x="2812925" y="6826800"/>
            <a:ext cx="4702800" cy="1908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replace the</a:t>
            </a:r>
            <a:endParaRPr/>
          </a:p>
          <a:p>
            <a:pPr indent="0" lvl="0" marL="0" rtl="0" algn="ctr">
              <a:spcBef>
                <a:spcPts val="0"/>
              </a:spcBef>
              <a:spcAft>
                <a:spcPts val="0"/>
              </a:spcAft>
              <a:buNone/>
            </a:pPr>
            <a:r>
              <a:rPr lang="en"/>
              <a:t>image on the screen</a:t>
            </a:r>
            <a:endParaRPr/>
          </a:p>
          <a:p>
            <a:pPr indent="0" lvl="0" marL="0" rtl="0" algn="ctr">
              <a:spcBef>
                <a:spcPts val="0"/>
              </a:spcBef>
              <a:spcAft>
                <a:spcPts val="0"/>
              </a:spcAft>
              <a:buNone/>
            </a:pPr>
            <a:r>
              <a:rPr lang="en"/>
              <a:t>with your own</a:t>
            </a:r>
            <a:endParaRPr/>
          </a:p>
          <a:p>
            <a:pPr indent="0" lvl="0" marL="0" rtl="0" algn="ctr">
              <a:spcBef>
                <a:spcPts val="0"/>
              </a:spcBef>
              <a:spcAft>
                <a:spcPts val="0"/>
              </a:spcAft>
              <a:buNone/>
            </a:pPr>
            <a:r>
              <a:t/>
            </a:r>
            <a:endParaRPr/>
          </a:p>
        </p:txBody>
      </p:sp>
      <p:sp>
        <p:nvSpPr>
          <p:cNvPr id="862" name="Google Shape;862;p61"/>
          <p:cNvSpPr txBox="1"/>
          <p:nvPr>
            <p:ph idx="2" type="title"/>
          </p:nvPr>
        </p:nvSpPr>
        <p:spPr>
          <a:xfrm>
            <a:off x="10762955" y="6106800"/>
            <a:ext cx="4702800" cy="85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JENNA DOE</a:t>
            </a:r>
            <a:endParaRPr/>
          </a:p>
        </p:txBody>
      </p:sp>
      <p:sp>
        <p:nvSpPr>
          <p:cNvPr id="863" name="Google Shape;863;p61"/>
          <p:cNvSpPr txBox="1"/>
          <p:nvPr>
            <p:ph idx="3" type="subTitle"/>
          </p:nvPr>
        </p:nvSpPr>
        <p:spPr>
          <a:xfrm>
            <a:off x="10762955" y="6826800"/>
            <a:ext cx="4702800" cy="19080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You can replace the</a:t>
            </a:r>
            <a:endParaRPr/>
          </a:p>
          <a:p>
            <a:pPr indent="0" lvl="0" marL="0" rtl="0" algn="ctr">
              <a:spcBef>
                <a:spcPts val="0"/>
              </a:spcBef>
              <a:spcAft>
                <a:spcPts val="0"/>
              </a:spcAft>
              <a:buNone/>
            </a:pPr>
            <a:r>
              <a:rPr lang="en"/>
              <a:t>image on the screen</a:t>
            </a:r>
            <a:endParaRPr/>
          </a:p>
          <a:p>
            <a:pPr indent="0" lvl="0" marL="0" rtl="0" algn="ctr">
              <a:spcBef>
                <a:spcPts val="0"/>
              </a:spcBef>
              <a:spcAft>
                <a:spcPts val="0"/>
              </a:spcAft>
              <a:buNone/>
            </a:pPr>
            <a:r>
              <a:rPr lang="en"/>
              <a:t>with your own</a:t>
            </a:r>
            <a:endParaRPr/>
          </a:p>
          <a:p>
            <a:pPr indent="0" lvl="0" marL="0" rtl="0" algn="ctr">
              <a:spcBef>
                <a:spcPts val="0"/>
              </a:spcBef>
              <a:spcAft>
                <a:spcPts val="0"/>
              </a:spcAft>
              <a:buNone/>
            </a:pPr>
            <a:r>
              <a:t/>
            </a:r>
            <a:endParaRPr/>
          </a:p>
        </p:txBody>
      </p:sp>
      <p:pic>
        <p:nvPicPr>
          <p:cNvPr id="864" name="Google Shape;864;p61"/>
          <p:cNvPicPr preferRelativeResize="0"/>
          <p:nvPr/>
        </p:nvPicPr>
        <p:blipFill rotWithShape="1">
          <a:blip r:embed="rId3">
            <a:alphaModFix/>
          </a:blip>
          <a:srcRect b="35453" l="16366" r="19776" t="746"/>
          <a:stretch/>
        </p:blipFill>
        <p:spPr>
          <a:xfrm>
            <a:off x="11457700" y="2412581"/>
            <a:ext cx="3294600" cy="3291600"/>
          </a:xfrm>
          <a:prstGeom prst="ellipse">
            <a:avLst/>
          </a:prstGeom>
          <a:noFill/>
          <a:ln>
            <a:noFill/>
          </a:ln>
        </p:spPr>
      </p:pic>
      <p:pic>
        <p:nvPicPr>
          <p:cNvPr id="865" name="Google Shape;865;p61"/>
          <p:cNvPicPr preferRelativeResize="0"/>
          <p:nvPr/>
        </p:nvPicPr>
        <p:blipFill rotWithShape="1">
          <a:blip r:embed="rId4">
            <a:alphaModFix/>
          </a:blip>
          <a:srcRect b="19555" l="15342" r="30937" t="0"/>
          <a:stretch/>
        </p:blipFill>
        <p:spPr>
          <a:xfrm>
            <a:off x="3517074" y="2412581"/>
            <a:ext cx="3294600" cy="32916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grpSp>
        <p:nvGrpSpPr>
          <p:cNvPr id="870" name="Google Shape;870;p62"/>
          <p:cNvGrpSpPr/>
          <p:nvPr/>
        </p:nvGrpSpPr>
        <p:grpSpPr>
          <a:xfrm>
            <a:off x="8602052" y="2176251"/>
            <a:ext cx="8640984" cy="6850908"/>
            <a:chOff x="4301026" y="1088125"/>
            <a:chExt cx="4320492" cy="3425454"/>
          </a:xfrm>
        </p:grpSpPr>
        <p:sp>
          <p:nvSpPr>
            <p:cNvPr id="871" name="Google Shape;871;p62"/>
            <p:cNvSpPr/>
            <p:nvPr/>
          </p:nvSpPr>
          <p:spPr>
            <a:xfrm>
              <a:off x="4301026" y="1088125"/>
              <a:ext cx="4320492" cy="3425454"/>
            </a:xfrm>
            <a:custGeom>
              <a:rect b="b" l="l" r="r" t="t"/>
              <a:pathLst>
                <a:path extrusionOk="0" h="118795" w="149835">
                  <a:moveTo>
                    <a:pt x="126807" y="1"/>
                  </a:moveTo>
                  <a:lnTo>
                    <a:pt x="126283" y="25"/>
                  </a:lnTo>
                  <a:lnTo>
                    <a:pt x="126022" y="84"/>
                  </a:lnTo>
                  <a:lnTo>
                    <a:pt x="2001" y="30887"/>
                  </a:lnTo>
                  <a:lnTo>
                    <a:pt x="1739" y="30958"/>
                  </a:lnTo>
                  <a:lnTo>
                    <a:pt x="1263" y="31185"/>
                  </a:lnTo>
                  <a:lnTo>
                    <a:pt x="846" y="31494"/>
                  </a:lnTo>
                  <a:lnTo>
                    <a:pt x="512" y="31875"/>
                  </a:lnTo>
                  <a:lnTo>
                    <a:pt x="251" y="32304"/>
                  </a:lnTo>
                  <a:lnTo>
                    <a:pt x="72" y="32780"/>
                  </a:lnTo>
                  <a:lnTo>
                    <a:pt x="1" y="33292"/>
                  </a:lnTo>
                  <a:lnTo>
                    <a:pt x="24" y="33816"/>
                  </a:lnTo>
                  <a:lnTo>
                    <a:pt x="72" y="34078"/>
                  </a:lnTo>
                  <a:lnTo>
                    <a:pt x="20623" y="116794"/>
                  </a:lnTo>
                  <a:lnTo>
                    <a:pt x="20694" y="117056"/>
                  </a:lnTo>
                  <a:lnTo>
                    <a:pt x="20921" y="117532"/>
                  </a:lnTo>
                  <a:lnTo>
                    <a:pt x="21230" y="117949"/>
                  </a:lnTo>
                  <a:lnTo>
                    <a:pt x="21611" y="118282"/>
                  </a:lnTo>
                  <a:lnTo>
                    <a:pt x="22040" y="118544"/>
                  </a:lnTo>
                  <a:lnTo>
                    <a:pt x="22516" y="118723"/>
                  </a:lnTo>
                  <a:lnTo>
                    <a:pt x="23028" y="118794"/>
                  </a:lnTo>
                  <a:lnTo>
                    <a:pt x="23552" y="118771"/>
                  </a:lnTo>
                  <a:lnTo>
                    <a:pt x="23814" y="118723"/>
                  </a:lnTo>
                  <a:lnTo>
                    <a:pt x="147835" y="87908"/>
                  </a:lnTo>
                  <a:lnTo>
                    <a:pt x="148097" y="87837"/>
                  </a:lnTo>
                  <a:lnTo>
                    <a:pt x="148573" y="87611"/>
                  </a:lnTo>
                  <a:lnTo>
                    <a:pt x="148990" y="87301"/>
                  </a:lnTo>
                  <a:lnTo>
                    <a:pt x="149323" y="86932"/>
                  </a:lnTo>
                  <a:lnTo>
                    <a:pt x="149585" y="86491"/>
                  </a:lnTo>
                  <a:lnTo>
                    <a:pt x="149764" y="86015"/>
                  </a:lnTo>
                  <a:lnTo>
                    <a:pt x="149835" y="85515"/>
                  </a:lnTo>
                  <a:lnTo>
                    <a:pt x="149811" y="84991"/>
                  </a:lnTo>
                  <a:lnTo>
                    <a:pt x="149764" y="84717"/>
                  </a:lnTo>
                  <a:lnTo>
                    <a:pt x="129213" y="2001"/>
                  </a:lnTo>
                  <a:lnTo>
                    <a:pt x="129141" y="1739"/>
                  </a:lnTo>
                  <a:lnTo>
                    <a:pt x="128915" y="1263"/>
                  </a:lnTo>
                  <a:lnTo>
                    <a:pt x="128605" y="858"/>
                  </a:lnTo>
                  <a:lnTo>
                    <a:pt x="128224" y="513"/>
                  </a:lnTo>
                  <a:lnTo>
                    <a:pt x="127796" y="251"/>
                  </a:lnTo>
                  <a:lnTo>
                    <a:pt x="127319" y="84"/>
                  </a:lnTo>
                  <a:lnTo>
                    <a:pt x="126807" y="1"/>
                  </a:lnTo>
                  <a:close/>
                </a:path>
              </a:pathLst>
            </a:custGeom>
            <a:solidFill>
              <a:schemeClr val="dk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B1C3F3"/>
                </a:solidFill>
              </a:endParaRPr>
            </a:p>
          </p:txBody>
        </p:sp>
        <p:sp>
          <p:nvSpPr>
            <p:cNvPr id="872" name="Google Shape;872;p62"/>
            <p:cNvSpPr/>
            <p:nvPr/>
          </p:nvSpPr>
          <p:spPr>
            <a:xfrm>
              <a:off x="4737268" y="3141109"/>
              <a:ext cx="196741" cy="196770"/>
            </a:xfrm>
            <a:custGeom>
              <a:rect b="b" l="l" r="r" t="t"/>
              <a:pathLst>
                <a:path extrusionOk="0" h="6824" w="6823">
                  <a:moveTo>
                    <a:pt x="3418" y="1"/>
                  </a:moveTo>
                  <a:lnTo>
                    <a:pt x="3060" y="12"/>
                  </a:lnTo>
                  <a:lnTo>
                    <a:pt x="2394" y="143"/>
                  </a:lnTo>
                  <a:lnTo>
                    <a:pt x="1786" y="405"/>
                  </a:lnTo>
                  <a:lnTo>
                    <a:pt x="1239" y="774"/>
                  </a:lnTo>
                  <a:lnTo>
                    <a:pt x="774" y="1239"/>
                  </a:lnTo>
                  <a:lnTo>
                    <a:pt x="405" y="1775"/>
                  </a:lnTo>
                  <a:lnTo>
                    <a:pt x="143" y="2394"/>
                  </a:lnTo>
                  <a:lnTo>
                    <a:pt x="12" y="3061"/>
                  </a:lnTo>
                  <a:lnTo>
                    <a:pt x="0" y="3406"/>
                  </a:lnTo>
                  <a:lnTo>
                    <a:pt x="12" y="3763"/>
                  </a:lnTo>
                  <a:lnTo>
                    <a:pt x="143" y="4430"/>
                  </a:lnTo>
                  <a:lnTo>
                    <a:pt x="405" y="5037"/>
                  </a:lnTo>
                  <a:lnTo>
                    <a:pt x="774" y="5585"/>
                  </a:lnTo>
                  <a:lnTo>
                    <a:pt x="1239" y="6049"/>
                  </a:lnTo>
                  <a:lnTo>
                    <a:pt x="1786" y="6418"/>
                  </a:lnTo>
                  <a:lnTo>
                    <a:pt x="2394" y="6680"/>
                  </a:lnTo>
                  <a:lnTo>
                    <a:pt x="3060" y="6811"/>
                  </a:lnTo>
                  <a:lnTo>
                    <a:pt x="3418" y="6823"/>
                  </a:lnTo>
                  <a:lnTo>
                    <a:pt x="3763" y="6811"/>
                  </a:lnTo>
                  <a:lnTo>
                    <a:pt x="4430" y="6680"/>
                  </a:lnTo>
                  <a:lnTo>
                    <a:pt x="5049" y="6418"/>
                  </a:lnTo>
                  <a:lnTo>
                    <a:pt x="5585" y="6049"/>
                  </a:lnTo>
                  <a:lnTo>
                    <a:pt x="6049" y="5585"/>
                  </a:lnTo>
                  <a:lnTo>
                    <a:pt x="6418" y="5037"/>
                  </a:lnTo>
                  <a:lnTo>
                    <a:pt x="6680" y="4430"/>
                  </a:lnTo>
                  <a:lnTo>
                    <a:pt x="6811" y="3763"/>
                  </a:lnTo>
                  <a:lnTo>
                    <a:pt x="6823" y="3406"/>
                  </a:lnTo>
                  <a:lnTo>
                    <a:pt x="6811" y="3061"/>
                  </a:lnTo>
                  <a:lnTo>
                    <a:pt x="6680" y="2394"/>
                  </a:lnTo>
                  <a:lnTo>
                    <a:pt x="6418" y="1775"/>
                  </a:lnTo>
                  <a:lnTo>
                    <a:pt x="6049" y="1239"/>
                  </a:lnTo>
                  <a:lnTo>
                    <a:pt x="5585" y="774"/>
                  </a:lnTo>
                  <a:lnTo>
                    <a:pt x="5049" y="405"/>
                  </a:lnTo>
                  <a:lnTo>
                    <a:pt x="4430" y="143"/>
                  </a:lnTo>
                  <a:lnTo>
                    <a:pt x="3763" y="12"/>
                  </a:lnTo>
                  <a:lnTo>
                    <a:pt x="3418" y="1"/>
                  </a:lnTo>
                  <a:close/>
                </a:path>
              </a:pathLst>
            </a:cu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873" name="Google Shape;873;p62"/>
            <p:cNvSpPr/>
            <p:nvPr/>
          </p:nvSpPr>
          <p:spPr>
            <a:xfrm>
              <a:off x="4736695" y="1280738"/>
              <a:ext cx="3627299" cy="2995928"/>
            </a:xfrm>
            <a:custGeom>
              <a:rect b="b" l="l" r="r" t="t"/>
              <a:pathLst>
                <a:path extrusionOk="0" h="103899" w="125795">
                  <a:moveTo>
                    <a:pt x="106566" y="1"/>
                  </a:moveTo>
                  <a:lnTo>
                    <a:pt x="0" y="26469"/>
                  </a:lnTo>
                  <a:lnTo>
                    <a:pt x="19241" y="103899"/>
                  </a:lnTo>
                  <a:lnTo>
                    <a:pt x="125795" y="77430"/>
                  </a:lnTo>
                  <a:lnTo>
                    <a:pt x="106566" y="1"/>
                  </a:lnTo>
                  <a:close/>
                </a:path>
              </a:pathLst>
            </a:cu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grpSp>
      <p:pic>
        <p:nvPicPr>
          <p:cNvPr id="874" name="Google Shape;874;p62"/>
          <p:cNvPicPr preferRelativeResize="0"/>
          <p:nvPr/>
        </p:nvPicPr>
        <p:blipFill rotWithShape="1">
          <a:blip r:embed="rId3">
            <a:alphaModFix/>
          </a:blip>
          <a:srcRect b="414" l="510" r="-510" t="-1526"/>
          <a:stretch/>
        </p:blipFill>
        <p:spPr>
          <a:xfrm rot="-830953">
            <a:off x="9903431" y="3137681"/>
            <a:ext cx="6394536" cy="4718936"/>
          </a:xfrm>
          <a:prstGeom prst="rect">
            <a:avLst/>
          </a:prstGeom>
          <a:noFill/>
          <a:ln>
            <a:noFill/>
          </a:ln>
        </p:spPr>
      </p:pic>
      <p:sp>
        <p:nvSpPr>
          <p:cNvPr id="875" name="Google Shape;875;p62"/>
          <p:cNvSpPr txBox="1"/>
          <p:nvPr>
            <p:ph type="title"/>
          </p:nvPr>
        </p:nvSpPr>
        <p:spPr>
          <a:xfrm>
            <a:off x="2340850" y="2308203"/>
            <a:ext cx="6967800" cy="2188800"/>
          </a:xfrm>
          <a:prstGeom prst="rect">
            <a:avLst/>
          </a:prstGeom>
        </p:spPr>
        <p:txBody>
          <a:bodyPr anchorCtr="0" anchor="ctr" bIns="0" lIns="182850" spcFirstLastPara="1" rIns="0" wrap="square" tIns="0">
            <a:noAutofit/>
          </a:bodyPr>
          <a:lstStyle/>
          <a:p>
            <a:pPr indent="0" lvl="0" marL="0" rtl="0" algn="l">
              <a:spcBef>
                <a:spcPts val="0"/>
              </a:spcBef>
              <a:spcAft>
                <a:spcPts val="0"/>
              </a:spcAft>
              <a:buNone/>
            </a:pPr>
            <a:r>
              <a:rPr lang="en"/>
              <a:t>TABLET </a:t>
            </a:r>
            <a:endParaRPr/>
          </a:p>
          <a:p>
            <a:pPr indent="0" lvl="0" marL="0" rtl="0" algn="l">
              <a:spcBef>
                <a:spcPts val="0"/>
              </a:spcBef>
              <a:spcAft>
                <a:spcPts val="0"/>
              </a:spcAft>
              <a:buNone/>
            </a:pPr>
            <a:r>
              <a:rPr lang="en"/>
              <a:t>MOCKUP</a:t>
            </a:r>
            <a:endParaRPr/>
          </a:p>
        </p:txBody>
      </p:sp>
      <p:sp>
        <p:nvSpPr>
          <p:cNvPr id="876" name="Google Shape;876;p62"/>
          <p:cNvSpPr txBox="1"/>
          <p:nvPr>
            <p:ph idx="1" type="subTitle"/>
          </p:nvPr>
        </p:nvSpPr>
        <p:spPr>
          <a:xfrm>
            <a:off x="2356800" y="4707800"/>
            <a:ext cx="5851800" cy="4357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Clr>
                <a:schemeClr val="dk1"/>
              </a:buClr>
              <a:buSzPts val="2200"/>
              <a:buFont typeface="Arial"/>
              <a:buNone/>
            </a:pPr>
            <a:r>
              <a:rPr lang="en" sz="3200"/>
              <a:t>You can replace the image on the screen with your own work. Just delete this one, add yours and center it properly</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3"/>
          <p:cNvSpPr txBox="1"/>
          <p:nvPr>
            <p:ph type="title"/>
          </p:nvPr>
        </p:nvSpPr>
        <p:spPr>
          <a:xfrm>
            <a:off x="8927050" y="2304288"/>
            <a:ext cx="6976800" cy="2194800"/>
          </a:xfrm>
          <a:prstGeom prst="rect">
            <a:avLst/>
          </a:prstGeom>
        </p:spPr>
        <p:txBody>
          <a:bodyPr anchorCtr="0" anchor="ctr" bIns="0" lIns="182850" spcFirstLastPara="1" rIns="0" wrap="square" tIns="0">
            <a:noAutofit/>
          </a:bodyPr>
          <a:lstStyle/>
          <a:p>
            <a:pPr indent="0" lvl="0" marL="0" rtl="0" algn="r">
              <a:spcBef>
                <a:spcPts val="0"/>
              </a:spcBef>
              <a:spcAft>
                <a:spcPts val="0"/>
              </a:spcAft>
              <a:buNone/>
            </a:pPr>
            <a:r>
              <a:rPr lang="en"/>
              <a:t>PHONE</a:t>
            </a:r>
            <a:endParaRPr/>
          </a:p>
          <a:p>
            <a:pPr indent="0" lvl="0" marL="0" rtl="0" algn="r">
              <a:spcBef>
                <a:spcPts val="0"/>
              </a:spcBef>
              <a:spcAft>
                <a:spcPts val="0"/>
              </a:spcAft>
              <a:buNone/>
            </a:pPr>
            <a:r>
              <a:rPr lang="en"/>
              <a:t>MOCKUP</a:t>
            </a:r>
            <a:endParaRPr/>
          </a:p>
        </p:txBody>
      </p:sp>
      <p:grpSp>
        <p:nvGrpSpPr>
          <p:cNvPr id="882" name="Google Shape;882;p63"/>
          <p:cNvGrpSpPr/>
          <p:nvPr/>
        </p:nvGrpSpPr>
        <p:grpSpPr>
          <a:xfrm>
            <a:off x="3285901" y="1079000"/>
            <a:ext cx="5602103" cy="8072540"/>
            <a:chOff x="1294225" y="1154100"/>
            <a:chExt cx="2544329" cy="3666336"/>
          </a:xfrm>
        </p:grpSpPr>
        <p:sp>
          <p:nvSpPr>
            <p:cNvPr id="883" name="Google Shape;883;p63"/>
            <p:cNvSpPr/>
            <p:nvPr/>
          </p:nvSpPr>
          <p:spPr>
            <a:xfrm>
              <a:off x="1294225" y="1154100"/>
              <a:ext cx="2544329" cy="3666336"/>
            </a:xfrm>
            <a:custGeom>
              <a:rect b="b" l="l" r="r" t="t"/>
              <a:pathLst>
                <a:path extrusionOk="0" h="112793" w="78275">
                  <a:moveTo>
                    <a:pt x="43079" y="0"/>
                  </a:moveTo>
                  <a:lnTo>
                    <a:pt x="43085" y="0"/>
                  </a:lnTo>
                  <a:lnTo>
                    <a:pt x="43085" y="0"/>
                  </a:lnTo>
                  <a:lnTo>
                    <a:pt x="43091" y="0"/>
                  </a:lnTo>
                  <a:close/>
                  <a:moveTo>
                    <a:pt x="43085" y="0"/>
                  </a:moveTo>
                  <a:lnTo>
                    <a:pt x="42579" y="24"/>
                  </a:lnTo>
                  <a:lnTo>
                    <a:pt x="41578" y="179"/>
                  </a:lnTo>
                  <a:lnTo>
                    <a:pt x="41090" y="322"/>
                  </a:lnTo>
                  <a:lnTo>
                    <a:pt x="4441" y="12300"/>
                  </a:lnTo>
                  <a:lnTo>
                    <a:pt x="4132" y="12407"/>
                  </a:lnTo>
                  <a:lnTo>
                    <a:pt x="3536" y="12681"/>
                  </a:lnTo>
                  <a:lnTo>
                    <a:pt x="2977" y="12990"/>
                  </a:lnTo>
                  <a:lnTo>
                    <a:pt x="2465" y="13360"/>
                  </a:lnTo>
                  <a:lnTo>
                    <a:pt x="1988" y="13776"/>
                  </a:lnTo>
                  <a:lnTo>
                    <a:pt x="1560" y="14229"/>
                  </a:lnTo>
                  <a:lnTo>
                    <a:pt x="1179" y="14717"/>
                  </a:lnTo>
                  <a:lnTo>
                    <a:pt x="845" y="15241"/>
                  </a:lnTo>
                  <a:lnTo>
                    <a:pt x="572" y="15788"/>
                  </a:lnTo>
                  <a:lnTo>
                    <a:pt x="345" y="16372"/>
                  </a:lnTo>
                  <a:lnTo>
                    <a:pt x="167" y="16967"/>
                  </a:lnTo>
                  <a:lnTo>
                    <a:pt x="60" y="17574"/>
                  </a:lnTo>
                  <a:lnTo>
                    <a:pt x="0" y="18206"/>
                  </a:lnTo>
                  <a:lnTo>
                    <a:pt x="12" y="18837"/>
                  </a:lnTo>
                  <a:lnTo>
                    <a:pt x="83" y="19468"/>
                  </a:lnTo>
                  <a:lnTo>
                    <a:pt x="226" y="20111"/>
                  </a:lnTo>
                  <a:lnTo>
                    <a:pt x="321" y="20432"/>
                  </a:lnTo>
                  <a:lnTo>
                    <a:pt x="29064" y="108351"/>
                  </a:lnTo>
                  <a:lnTo>
                    <a:pt x="29172" y="108673"/>
                  </a:lnTo>
                  <a:lnTo>
                    <a:pt x="29433" y="109268"/>
                  </a:lnTo>
                  <a:lnTo>
                    <a:pt x="29755" y="109828"/>
                  </a:lnTo>
                  <a:lnTo>
                    <a:pt x="30124" y="110340"/>
                  </a:lnTo>
                  <a:lnTo>
                    <a:pt x="30529" y="110816"/>
                  </a:lnTo>
                  <a:lnTo>
                    <a:pt x="30981" y="111245"/>
                  </a:lnTo>
                  <a:lnTo>
                    <a:pt x="31470" y="111626"/>
                  </a:lnTo>
                  <a:lnTo>
                    <a:pt x="31993" y="111959"/>
                  </a:lnTo>
                  <a:lnTo>
                    <a:pt x="32553" y="112233"/>
                  </a:lnTo>
                  <a:lnTo>
                    <a:pt x="33125" y="112459"/>
                  </a:lnTo>
                  <a:lnTo>
                    <a:pt x="33720" y="112626"/>
                  </a:lnTo>
                  <a:lnTo>
                    <a:pt x="34339" y="112745"/>
                  </a:lnTo>
                  <a:lnTo>
                    <a:pt x="34958" y="112793"/>
                  </a:lnTo>
                  <a:lnTo>
                    <a:pt x="35589" y="112781"/>
                  </a:lnTo>
                  <a:lnTo>
                    <a:pt x="36232" y="112709"/>
                  </a:lnTo>
                  <a:lnTo>
                    <a:pt x="36863" y="112566"/>
                  </a:lnTo>
                  <a:lnTo>
                    <a:pt x="37185" y="112471"/>
                  </a:lnTo>
                  <a:lnTo>
                    <a:pt x="73834" y="100493"/>
                  </a:lnTo>
                  <a:lnTo>
                    <a:pt x="74143" y="100386"/>
                  </a:lnTo>
                  <a:lnTo>
                    <a:pt x="74739" y="100124"/>
                  </a:lnTo>
                  <a:lnTo>
                    <a:pt x="75298" y="99802"/>
                  </a:lnTo>
                  <a:lnTo>
                    <a:pt x="75810" y="99433"/>
                  </a:lnTo>
                  <a:lnTo>
                    <a:pt x="76287" y="99028"/>
                  </a:lnTo>
                  <a:lnTo>
                    <a:pt x="76715" y="98576"/>
                  </a:lnTo>
                  <a:lnTo>
                    <a:pt x="77096" y="98088"/>
                  </a:lnTo>
                  <a:lnTo>
                    <a:pt x="77430" y="97564"/>
                  </a:lnTo>
                  <a:lnTo>
                    <a:pt x="77703" y="97004"/>
                  </a:lnTo>
                  <a:lnTo>
                    <a:pt x="77930" y="96433"/>
                  </a:lnTo>
                  <a:lnTo>
                    <a:pt x="78108" y="95837"/>
                  </a:lnTo>
                  <a:lnTo>
                    <a:pt x="78215" y="95218"/>
                  </a:lnTo>
                  <a:lnTo>
                    <a:pt x="78275" y="94599"/>
                  </a:lnTo>
                  <a:lnTo>
                    <a:pt x="78263" y="93968"/>
                  </a:lnTo>
                  <a:lnTo>
                    <a:pt x="78192" y="93325"/>
                  </a:lnTo>
                  <a:lnTo>
                    <a:pt x="78049" y="92694"/>
                  </a:lnTo>
                  <a:lnTo>
                    <a:pt x="77953" y="92373"/>
                  </a:lnTo>
                  <a:lnTo>
                    <a:pt x="49211" y="4441"/>
                  </a:lnTo>
                  <a:lnTo>
                    <a:pt x="49032" y="3953"/>
                  </a:lnTo>
                  <a:lnTo>
                    <a:pt x="48568" y="3048"/>
                  </a:lnTo>
                  <a:lnTo>
                    <a:pt x="47972" y="2239"/>
                  </a:lnTo>
                  <a:lnTo>
                    <a:pt x="47258" y="1536"/>
                  </a:lnTo>
                  <a:lnTo>
                    <a:pt x="46448" y="953"/>
                  </a:lnTo>
                  <a:lnTo>
                    <a:pt x="45567" y="500"/>
                  </a:lnTo>
                  <a:lnTo>
                    <a:pt x="44615" y="179"/>
                  </a:lnTo>
                  <a:lnTo>
                    <a:pt x="43603" y="24"/>
                  </a:lnTo>
                  <a:lnTo>
                    <a:pt x="43085" y="0"/>
                  </a:lnTo>
                  <a:close/>
                </a:path>
              </a:pathLst>
            </a:custGeom>
            <a:solidFill>
              <a:schemeClr val="dk1"/>
            </a:solid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l">
                <a:spcBef>
                  <a:spcPts val="0"/>
                </a:spcBef>
                <a:spcAft>
                  <a:spcPts val="0"/>
                </a:spcAft>
                <a:buNone/>
              </a:pPr>
              <a:r>
                <a:t/>
              </a:r>
              <a:endParaRPr sz="2800">
                <a:solidFill>
                  <a:srgbClr val="7D9BEB"/>
                </a:solidFill>
              </a:endParaRPr>
            </a:p>
          </p:txBody>
        </p:sp>
        <p:sp>
          <p:nvSpPr>
            <p:cNvPr id="884" name="Google Shape;884;p63"/>
            <p:cNvSpPr/>
            <p:nvPr/>
          </p:nvSpPr>
          <p:spPr>
            <a:xfrm>
              <a:off x="2947853" y="4331594"/>
              <a:ext cx="183488" cy="183514"/>
            </a:xfrm>
            <a:custGeom>
              <a:rect b="b" l="l" r="r" t="t"/>
              <a:pathLst>
                <a:path extrusionOk="0" h="6824" w="6823">
                  <a:moveTo>
                    <a:pt x="3418" y="1"/>
                  </a:moveTo>
                  <a:lnTo>
                    <a:pt x="3060" y="12"/>
                  </a:lnTo>
                  <a:lnTo>
                    <a:pt x="2394" y="143"/>
                  </a:lnTo>
                  <a:lnTo>
                    <a:pt x="1786" y="405"/>
                  </a:lnTo>
                  <a:lnTo>
                    <a:pt x="1239" y="774"/>
                  </a:lnTo>
                  <a:lnTo>
                    <a:pt x="774" y="1239"/>
                  </a:lnTo>
                  <a:lnTo>
                    <a:pt x="405" y="1775"/>
                  </a:lnTo>
                  <a:lnTo>
                    <a:pt x="143" y="2394"/>
                  </a:lnTo>
                  <a:lnTo>
                    <a:pt x="12" y="3061"/>
                  </a:lnTo>
                  <a:lnTo>
                    <a:pt x="0" y="3406"/>
                  </a:lnTo>
                  <a:lnTo>
                    <a:pt x="12" y="3763"/>
                  </a:lnTo>
                  <a:lnTo>
                    <a:pt x="143" y="4430"/>
                  </a:lnTo>
                  <a:lnTo>
                    <a:pt x="405" y="5037"/>
                  </a:lnTo>
                  <a:lnTo>
                    <a:pt x="774" y="5585"/>
                  </a:lnTo>
                  <a:lnTo>
                    <a:pt x="1239" y="6049"/>
                  </a:lnTo>
                  <a:lnTo>
                    <a:pt x="1786" y="6418"/>
                  </a:lnTo>
                  <a:lnTo>
                    <a:pt x="2394" y="6680"/>
                  </a:lnTo>
                  <a:lnTo>
                    <a:pt x="3060" y="6811"/>
                  </a:lnTo>
                  <a:lnTo>
                    <a:pt x="3418" y="6823"/>
                  </a:lnTo>
                  <a:lnTo>
                    <a:pt x="3763" y="6811"/>
                  </a:lnTo>
                  <a:lnTo>
                    <a:pt x="4430" y="6680"/>
                  </a:lnTo>
                  <a:lnTo>
                    <a:pt x="5049" y="6418"/>
                  </a:lnTo>
                  <a:lnTo>
                    <a:pt x="5585" y="6049"/>
                  </a:lnTo>
                  <a:lnTo>
                    <a:pt x="6049" y="5585"/>
                  </a:lnTo>
                  <a:lnTo>
                    <a:pt x="6418" y="5037"/>
                  </a:lnTo>
                  <a:lnTo>
                    <a:pt x="6680" y="4430"/>
                  </a:lnTo>
                  <a:lnTo>
                    <a:pt x="6811" y="3763"/>
                  </a:lnTo>
                  <a:lnTo>
                    <a:pt x="6823" y="3406"/>
                  </a:lnTo>
                  <a:lnTo>
                    <a:pt x="6811" y="3061"/>
                  </a:lnTo>
                  <a:lnTo>
                    <a:pt x="6680" y="2394"/>
                  </a:lnTo>
                  <a:lnTo>
                    <a:pt x="6418" y="1775"/>
                  </a:lnTo>
                  <a:lnTo>
                    <a:pt x="6049" y="1239"/>
                  </a:lnTo>
                  <a:lnTo>
                    <a:pt x="5585" y="774"/>
                  </a:lnTo>
                  <a:lnTo>
                    <a:pt x="5049" y="405"/>
                  </a:lnTo>
                  <a:lnTo>
                    <a:pt x="4430" y="143"/>
                  </a:lnTo>
                  <a:lnTo>
                    <a:pt x="3763" y="12"/>
                  </a:lnTo>
                  <a:lnTo>
                    <a:pt x="3418" y="1"/>
                  </a:lnTo>
                  <a:close/>
                </a:path>
              </a:pathLst>
            </a:custGeom>
            <a:solidFill>
              <a:srgbClr val="EA5950"/>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grpSp>
      <p:sp>
        <p:nvSpPr>
          <p:cNvPr id="885" name="Google Shape;885;p63"/>
          <p:cNvSpPr txBox="1"/>
          <p:nvPr>
            <p:ph idx="1" type="subTitle"/>
          </p:nvPr>
        </p:nvSpPr>
        <p:spPr>
          <a:xfrm>
            <a:off x="10051450" y="4707800"/>
            <a:ext cx="5852400" cy="4357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Clr>
                <a:schemeClr val="dk1"/>
              </a:buClr>
              <a:buSzPts val="2200"/>
              <a:buFont typeface="Arial"/>
              <a:buNone/>
            </a:pPr>
            <a:r>
              <a:rPr lang="en" sz="3200"/>
              <a:t>You can replace the image on the screen with your own work. Just delete this one, add yours and center it properly</a:t>
            </a:r>
            <a:endParaRPr sz="3200"/>
          </a:p>
        </p:txBody>
      </p:sp>
      <p:pic>
        <p:nvPicPr>
          <p:cNvPr id="886" name="Google Shape;886;p63"/>
          <p:cNvPicPr preferRelativeResize="0"/>
          <p:nvPr/>
        </p:nvPicPr>
        <p:blipFill rotWithShape="1">
          <a:blip r:embed="rId3">
            <a:alphaModFix/>
          </a:blip>
          <a:srcRect b="0" l="2254" r="2634" t="378"/>
          <a:stretch/>
        </p:blipFill>
        <p:spPr>
          <a:xfrm rot="-1100610">
            <a:off x="4474903" y="2248732"/>
            <a:ext cx="3263590" cy="57701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4"/>
          <p:cNvSpPr txBox="1"/>
          <p:nvPr>
            <p:ph type="title"/>
          </p:nvPr>
        </p:nvSpPr>
        <p:spPr>
          <a:xfrm>
            <a:off x="1426450" y="1616447"/>
            <a:ext cx="7888800" cy="118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Thanks!</a:t>
            </a:r>
            <a:endParaRPr/>
          </a:p>
        </p:txBody>
      </p:sp>
      <p:sp>
        <p:nvSpPr>
          <p:cNvPr id="892" name="Google Shape;892;p64"/>
          <p:cNvSpPr txBox="1"/>
          <p:nvPr>
            <p:ph idx="1" type="subTitle"/>
          </p:nvPr>
        </p:nvSpPr>
        <p:spPr>
          <a:xfrm>
            <a:off x="1426450" y="3100913"/>
            <a:ext cx="5659800" cy="2087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Do you have any questions?</a:t>
            </a:r>
            <a:endParaRPr/>
          </a:p>
          <a:p>
            <a:pPr indent="0" lvl="0" marL="0" rtl="0" algn="l">
              <a:spcBef>
                <a:spcPts val="0"/>
              </a:spcBef>
              <a:spcAft>
                <a:spcPts val="0"/>
              </a:spcAft>
              <a:buClr>
                <a:schemeClr val="dk1"/>
              </a:buClr>
              <a:buSzPts val="2200"/>
              <a:buFont typeface="Arial"/>
              <a:buNone/>
            </a:pPr>
            <a:r>
              <a:rPr lang="en"/>
              <a:t>youremail@freepik.com</a:t>
            </a:r>
            <a:endParaRPr/>
          </a:p>
          <a:p>
            <a:pPr indent="0" lvl="0" marL="0" rtl="0" algn="l">
              <a:spcBef>
                <a:spcPts val="0"/>
              </a:spcBef>
              <a:spcAft>
                <a:spcPts val="0"/>
              </a:spcAft>
              <a:buClr>
                <a:schemeClr val="dk1"/>
              </a:buClr>
              <a:buSzPts val="2200"/>
              <a:buFont typeface="Arial"/>
              <a:buNone/>
            </a:pPr>
            <a:r>
              <a:rPr lang="en"/>
              <a:t>+91 620 421 838</a:t>
            </a:r>
            <a:endParaRPr/>
          </a:p>
          <a:p>
            <a:pPr indent="0" lvl="0" marL="0" rtl="0" algn="l">
              <a:spcBef>
                <a:spcPts val="0"/>
              </a:spcBef>
              <a:spcAft>
                <a:spcPts val="0"/>
              </a:spcAft>
              <a:buClr>
                <a:schemeClr val="dk1"/>
              </a:buClr>
              <a:buSzPts val="2200"/>
              <a:buFont typeface="Arial"/>
              <a:buNone/>
            </a:pPr>
            <a:r>
              <a:rPr lang="en"/>
              <a:t>yourcompany.com</a:t>
            </a:r>
            <a:endParaRPr/>
          </a:p>
          <a:p>
            <a:pPr indent="0" lvl="0" marL="0" rtl="0" algn="l">
              <a:spcBef>
                <a:spcPts val="0"/>
              </a:spcBef>
              <a:spcAft>
                <a:spcPts val="0"/>
              </a:spcAft>
              <a:buNone/>
            </a:pPr>
            <a:r>
              <a:t/>
            </a:r>
            <a:endParaRPr/>
          </a:p>
        </p:txBody>
      </p:sp>
      <p:sp>
        <p:nvSpPr>
          <p:cNvPr id="893" name="Google Shape;893;p64"/>
          <p:cNvSpPr txBox="1"/>
          <p:nvPr/>
        </p:nvSpPr>
        <p:spPr>
          <a:xfrm>
            <a:off x="1426450" y="8875150"/>
            <a:ext cx="9225600" cy="342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 sz="2000">
                <a:solidFill>
                  <a:schemeClr val="dk2"/>
                </a:solidFill>
                <a:latin typeface="Work Sans"/>
                <a:ea typeface="Work Sans"/>
                <a:cs typeface="Work Sans"/>
                <a:sym typeface="Work Sans"/>
              </a:rPr>
              <a:t>Please keep this slide for attribution.</a:t>
            </a:r>
            <a:endParaRPr b="1" sz="2000">
              <a:solidFill>
                <a:schemeClr val="dk2"/>
              </a:solidFill>
              <a:latin typeface="Work Sans"/>
              <a:ea typeface="Work Sans"/>
              <a:cs typeface="Work Sans"/>
              <a:sym typeface="Work Sans"/>
            </a:endParaRPr>
          </a:p>
        </p:txBody>
      </p:sp>
      <p:sp>
        <p:nvSpPr>
          <p:cNvPr id="894" name="Google Shape;894;p64"/>
          <p:cNvSpPr/>
          <p:nvPr/>
        </p:nvSpPr>
        <p:spPr>
          <a:xfrm>
            <a:off x="4166906" y="5659791"/>
            <a:ext cx="55816" cy="55716"/>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64"/>
          <p:cNvSpPr/>
          <p:nvPr/>
        </p:nvSpPr>
        <p:spPr>
          <a:xfrm>
            <a:off x="3970033" y="5490750"/>
            <a:ext cx="950962" cy="950962"/>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64"/>
          <p:cNvSpPr/>
          <p:nvPr/>
        </p:nvSpPr>
        <p:spPr>
          <a:xfrm>
            <a:off x="4389767" y="5882178"/>
            <a:ext cx="334396" cy="390910"/>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64"/>
          <p:cNvSpPr/>
          <p:nvPr/>
        </p:nvSpPr>
        <p:spPr>
          <a:xfrm>
            <a:off x="4166906" y="5882601"/>
            <a:ext cx="55816" cy="390062"/>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8" name="Google Shape;898;p64"/>
          <p:cNvGrpSpPr/>
          <p:nvPr/>
        </p:nvGrpSpPr>
        <p:grpSpPr>
          <a:xfrm>
            <a:off x="2795453" y="5491700"/>
            <a:ext cx="950992" cy="950949"/>
            <a:chOff x="-3671689" y="1145720"/>
            <a:chExt cx="488038" cy="488016"/>
          </a:xfrm>
        </p:grpSpPr>
        <p:sp>
          <p:nvSpPr>
            <p:cNvPr id="899" name="Google Shape;899;p64"/>
            <p:cNvSpPr/>
            <p:nvPr/>
          </p:nvSpPr>
          <p:spPr>
            <a:xfrm>
              <a:off x="-3584960" y="1232470"/>
              <a:ext cx="314573" cy="314516"/>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64"/>
            <p:cNvSpPr/>
            <p:nvPr/>
          </p:nvSpPr>
          <p:spPr>
            <a:xfrm>
              <a:off x="-3499204" y="1318247"/>
              <a:ext cx="143053" cy="142962"/>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64"/>
            <p:cNvSpPr/>
            <p:nvPr/>
          </p:nvSpPr>
          <p:spPr>
            <a:xfrm>
              <a:off x="-3671689" y="1145720"/>
              <a:ext cx="488038" cy="488016"/>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 name="Google Shape;902;p64"/>
          <p:cNvGrpSpPr/>
          <p:nvPr/>
        </p:nvGrpSpPr>
        <p:grpSpPr>
          <a:xfrm>
            <a:off x="1619001" y="5490746"/>
            <a:ext cx="952856" cy="952806"/>
            <a:chOff x="-4328064" y="1143356"/>
            <a:chExt cx="488995" cy="488970"/>
          </a:xfrm>
        </p:grpSpPr>
        <p:sp>
          <p:nvSpPr>
            <p:cNvPr id="903" name="Google Shape;903;p64"/>
            <p:cNvSpPr/>
            <p:nvPr/>
          </p:nvSpPr>
          <p:spPr>
            <a:xfrm>
              <a:off x="-4096938" y="1228965"/>
              <a:ext cx="167401" cy="403358"/>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64"/>
            <p:cNvSpPr/>
            <p:nvPr/>
          </p:nvSpPr>
          <p:spPr>
            <a:xfrm>
              <a:off x="-4328064" y="1143356"/>
              <a:ext cx="488995" cy="488970"/>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5"/>
          <p:cNvSpPr txBox="1"/>
          <p:nvPr>
            <p:ph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910" name="Google Shape;910;p65"/>
          <p:cNvSpPr/>
          <p:nvPr/>
        </p:nvSpPr>
        <p:spPr>
          <a:xfrm>
            <a:off x="8096400" y="3775573"/>
            <a:ext cx="175400" cy="20550"/>
          </a:xfrm>
          <a:custGeom>
            <a:rect b="b" l="l" r="r" t="t"/>
            <a:pathLst>
              <a:path extrusionOk="0" h="411" w="3508">
                <a:moveTo>
                  <a:pt x="1211" y="0"/>
                </a:moveTo>
                <a:cubicBezTo>
                  <a:pt x="811" y="0"/>
                  <a:pt x="407" y="43"/>
                  <a:pt x="1" y="139"/>
                </a:cubicBezTo>
                <a:cubicBezTo>
                  <a:pt x="1174" y="230"/>
                  <a:pt x="2347" y="320"/>
                  <a:pt x="3508" y="410"/>
                </a:cubicBezTo>
                <a:cubicBezTo>
                  <a:pt x="2758" y="163"/>
                  <a:pt x="1991" y="0"/>
                  <a:pt x="1211" y="0"/>
                </a:cubicBezTo>
                <a:close/>
              </a:path>
            </a:pathLst>
          </a:custGeom>
          <a:solidFill>
            <a:srgbClr val="F9EFC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65"/>
          <p:cNvSpPr/>
          <p:nvPr/>
        </p:nvSpPr>
        <p:spPr>
          <a:xfrm>
            <a:off x="1549800" y="2998698"/>
            <a:ext cx="4205600" cy="964700"/>
          </a:xfrm>
          <a:custGeom>
            <a:rect b="b" l="l" r="r" t="t"/>
            <a:pathLst>
              <a:path extrusionOk="0" h="19294" w="84112">
                <a:moveTo>
                  <a:pt x="18483" y="0"/>
                </a:moveTo>
                <a:cubicBezTo>
                  <a:pt x="18331" y="0"/>
                  <a:pt x="18179" y="5"/>
                  <a:pt x="18027" y="14"/>
                </a:cubicBezTo>
                <a:cubicBezTo>
                  <a:pt x="16918" y="79"/>
                  <a:pt x="15861" y="427"/>
                  <a:pt x="14932" y="1020"/>
                </a:cubicBezTo>
                <a:cubicBezTo>
                  <a:pt x="10870" y="3483"/>
                  <a:pt x="7982" y="6178"/>
                  <a:pt x="4023" y="8834"/>
                </a:cubicBezTo>
                <a:cubicBezTo>
                  <a:pt x="3688" y="9066"/>
                  <a:pt x="3379" y="9337"/>
                  <a:pt x="3121" y="9634"/>
                </a:cubicBezTo>
                <a:cubicBezTo>
                  <a:pt x="2360" y="10266"/>
                  <a:pt x="1689" y="11001"/>
                  <a:pt x="1122" y="11800"/>
                </a:cubicBezTo>
                <a:cubicBezTo>
                  <a:pt x="1032" y="11903"/>
                  <a:pt x="993" y="12045"/>
                  <a:pt x="1019" y="12187"/>
                </a:cubicBezTo>
                <a:cubicBezTo>
                  <a:pt x="851" y="12393"/>
                  <a:pt x="684" y="12612"/>
                  <a:pt x="529" y="12832"/>
                </a:cubicBezTo>
                <a:cubicBezTo>
                  <a:pt x="452" y="12948"/>
                  <a:pt x="400" y="13077"/>
                  <a:pt x="387" y="13218"/>
                </a:cubicBezTo>
                <a:cubicBezTo>
                  <a:pt x="0" y="14185"/>
                  <a:pt x="851" y="15514"/>
                  <a:pt x="1432" y="15952"/>
                </a:cubicBezTo>
                <a:cubicBezTo>
                  <a:pt x="2492" y="16428"/>
                  <a:pt x="3478" y="16573"/>
                  <a:pt x="4484" y="16573"/>
                </a:cubicBezTo>
                <a:cubicBezTo>
                  <a:pt x="4922" y="16573"/>
                  <a:pt x="5363" y="16546"/>
                  <a:pt x="5816" y="16507"/>
                </a:cubicBezTo>
                <a:cubicBezTo>
                  <a:pt x="10612" y="15527"/>
                  <a:pt x="15216" y="14173"/>
                  <a:pt x="20064" y="13683"/>
                </a:cubicBezTo>
                <a:cubicBezTo>
                  <a:pt x="21728" y="13507"/>
                  <a:pt x="23369" y="13438"/>
                  <a:pt x="24994" y="13438"/>
                </a:cubicBezTo>
                <a:cubicBezTo>
                  <a:pt x="30584" y="13438"/>
                  <a:pt x="35996" y="14245"/>
                  <a:pt x="41577" y="14245"/>
                </a:cubicBezTo>
                <a:cubicBezTo>
                  <a:pt x="42698" y="14245"/>
                  <a:pt x="43826" y="14212"/>
                  <a:pt x="44964" y="14134"/>
                </a:cubicBezTo>
                <a:cubicBezTo>
                  <a:pt x="45994" y="14028"/>
                  <a:pt x="47025" y="13975"/>
                  <a:pt x="48054" y="13975"/>
                </a:cubicBezTo>
                <a:cubicBezTo>
                  <a:pt x="52411" y="13975"/>
                  <a:pt x="56745" y="14928"/>
                  <a:pt x="60927" y="16868"/>
                </a:cubicBezTo>
                <a:cubicBezTo>
                  <a:pt x="61533" y="17267"/>
                  <a:pt x="61946" y="18325"/>
                  <a:pt x="62681" y="18866"/>
                </a:cubicBezTo>
                <a:cubicBezTo>
                  <a:pt x="63085" y="19080"/>
                  <a:pt x="63500" y="19293"/>
                  <a:pt x="63899" y="19293"/>
                </a:cubicBezTo>
                <a:cubicBezTo>
                  <a:pt x="63957" y="19293"/>
                  <a:pt x="64016" y="19289"/>
                  <a:pt x="64073" y="19279"/>
                </a:cubicBezTo>
                <a:cubicBezTo>
                  <a:pt x="67194" y="18763"/>
                  <a:pt x="69966" y="17022"/>
                  <a:pt x="73087" y="15849"/>
                </a:cubicBezTo>
                <a:cubicBezTo>
                  <a:pt x="73696" y="15615"/>
                  <a:pt x="74282" y="15190"/>
                  <a:pt x="74906" y="15190"/>
                </a:cubicBezTo>
                <a:cubicBezTo>
                  <a:pt x="75074" y="15190"/>
                  <a:pt x="75245" y="15221"/>
                  <a:pt x="75421" y="15294"/>
                </a:cubicBezTo>
                <a:cubicBezTo>
                  <a:pt x="75666" y="15578"/>
                  <a:pt x="75820" y="16042"/>
                  <a:pt x="76168" y="16145"/>
                </a:cubicBezTo>
                <a:cubicBezTo>
                  <a:pt x="76682" y="16260"/>
                  <a:pt x="77209" y="16318"/>
                  <a:pt x="77740" y="16318"/>
                </a:cubicBezTo>
                <a:cubicBezTo>
                  <a:pt x="79834" y="16318"/>
                  <a:pt x="81980" y="15410"/>
                  <a:pt x="83544" y="13476"/>
                </a:cubicBezTo>
                <a:lnTo>
                  <a:pt x="83493" y="13399"/>
                </a:lnTo>
                <a:cubicBezTo>
                  <a:pt x="83506" y="13386"/>
                  <a:pt x="83518" y="13373"/>
                  <a:pt x="83531" y="13347"/>
                </a:cubicBezTo>
                <a:cubicBezTo>
                  <a:pt x="83402" y="13205"/>
                  <a:pt x="83286" y="13038"/>
                  <a:pt x="83183" y="12883"/>
                </a:cubicBezTo>
                <a:cubicBezTo>
                  <a:pt x="83544" y="12664"/>
                  <a:pt x="83854" y="12367"/>
                  <a:pt x="84112" y="12032"/>
                </a:cubicBezTo>
                <a:cubicBezTo>
                  <a:pt x="83738" y="11607"/>
                  <a:pt x="83467" y="11001"/>
                  <a:pt x="83106" y="10897"/>
                </a:cubicBezTo>
                <a:cubicBezTo>
                  <a:pt x="81365" y="10369"/>
                  <a:pt x="79547" y="10343"/>
                  <a:pt x="78090" y="8963"/>
                </a:cubicBezTo>
                <a:cubicBezTo>
                  <a:pt x="75988" y="6874"/>
                  <a:pt x="74389" y="3883"/>
                  <a:pt x="71900" y="2503"/>
                </a:cubicBezTo>
                <a:cubicBezTo>
                  <a:pt x="70777" y="1859"/>
                  <a:pt x="69624" y="1609"/>
                  <a:pt x="68452" y="1609"/>
                </a:cubicBezTo>
                <a:cubicBezTo>
                  <a:pt x="66410" y="1609"/>
                  <a:pt x="64309" y="2368"/>
                  <a:pt x="62204" y="3122"/>
                </a:cubicBezTo>
                <a:cubicBezTo>
                  <a:pt x="60572" y="3644"/>
                  <a:pt x="59014" y="3808"/>
                  <a:pt x="57473" y="3808"/>
                </a:cubicBezTo>
                <a:cubicBezTo>
                  <a:pt x="55055" y="3808"/>
                  <a:pt x="52675" y="3404"/>
                  <a:pt x="50109" y="3341"/>
                </a:cubicBezTo>
                <a:cubicBezTo>
                  <a:pt x="50004" y="3344"/>
                  <a:pt x="49901" y="3346"/>
                  <a:pt x="49800" y="3346"/>
                </a:cubicBezTo>
                <a:cubicBezTo>
                  <a:pt x="47741" y="3346"/>
                  <a:pt x="46178" y="2713"/>
                  <a:pt x="44279" y="2713"/>
                </a:cubicBezTo>
                <a:cubicBezTo>
                  <a:pt x="44032" y="2713"/>
                  <a:pt x="43779" y="2724"/>
                  <a:pt x="43519" y="2748"/>
                </a:cubicBezTo>
                <a:cubicBezTo>
                  <a:pt x="43501" y="2748"/>
                  <a:pt x="43483" y="2748"/>
                  <a:pt x="43465" y="2748"/>
                </a:cubicBezTo>
                <a:cubicBezTo>
                  <a:pt x="42471" y="2748"/>
                  <a:pt x="42149" y="3142"/>
                  <a:pt x="41851" y="3142"/>
                </a:cubicBezTo>
                <a:cubicBezTo>
                  <a:pt x="41622" y="3142"/>
                  <a:pt x="41408" y="2910"/>
                  <a:pt x="40915" y="2090"/>
                </a:cubicBezTo>
                <a:cubicBezTo>
                  <a:pt x="40360" y="969"/>
                  <a:pt x="39329" y="66"/>
                  <a:pt x="38310" y="1"/>
                </a:cubicBezTo>
                <a:lnTo>
                  <a:pt x="38181" y="14"/>
                </a:lnTo>
                <a:lnTo>
                  <a:pt x="38091" y="1"/>
                </a:lnTo>
                <a:cubicBezTo>
                  <a:pt x="34751" y="491"/>
                  <a:pt x="31772" y="1691"/>
                  <a:pt x="28420" y="1897"/>
                </a:cubicBezTo>
                <a:cubicBezTo>
                  <a:pt x="28171" y="1912"/>
                  <a:pt x="27921" y="1918"/>
                  <a:pt x="27669" y="1918"/>
                </a:cubicBezTo>
                <a:cubicBezTo>
                  <a:pt x="27491" y="1918"/>
                  <a:pt x="27312" y="1915"/>
                  <a:pt x="27130" y="1910"/>
                </a:cubicBezTo>
                <a:cubicBezTo>
                  <a:pt x="24226" y="1677"/>
                  <a:pt x="21392" y="0"/>
                  <a:pt x="1848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65"/>
          <p:cNvSpPr/>
          <p:nvPr/>
        </p:nvSpPr>
        <p:spPr>
          <a:xfrm>
            <a:off x="4592300" y="5820400"/>
            <a:ext cx="67100" cy="74850"/>
          </a:xfrm>
          <a:custGeom>
            <a:rect b="b" l="l" r="r" t="t"/>
            <a:pathLst>
              <a:path extrusionOk="0" h="1497" w="1342">
                <a:moveTo>
                  <a:pt x="503" y="0"/>
                </a:moveTo>
                <a:cubicBezTo>
                  <a:pt x="349" y="168"/>
                  <a:pt x="181" y="323"/>
                  <a:pt x="1" y="464"/>
                </a:cubicBezTo>
                <a:cubicBezTo>
                  <a:pt x="129" y="632"/>
                  <a:pt x="271" y="800"/>
                  <a:pt x="413" y="967"/>
                </a:cubicBezTo>
                <a:cubicBezTo>
                  <a:pt x="503" y="877"/>
                  <a:pt x="594" y="800"/>
                  <a:pt x="697" y="735"/>
                </a:cubicBezTo>
                <a:cubicBezTo>
                  <a:pt x="710" y="800"/>
                  <a:pt x="723" y="864"/>
                  <a:pt x="736" y="942"/>
                </a:cubicBezTo>
                <a:cubicBezTo>
                  <a:pt x="723" y="1032"/>
                  <a:pt x="684" y="1135"/>
                  <a:pt x="607" y="1212"/>
                </a:cubicBezTo>
                <a:lnTo>
                  <a:pt x="632" y="1225"/>
                </a:lnTo>
                <a:cubicBezTo>
                  <a:pt x="710" y="1316"/>
                  <a:pt x="787" y="1406"/>
                  <a:pt x="864" y="1496"/>
                </a:cubicBezTo>
                <a:cubicBezTo>
                  <a:pt x="839" y="1406"/>
                  <a:pt x="813" y="1316"/>
                  <a:pt x="800" y="1225"/>
                </a:cubicBezTo>
                <a:lnTo>
                  <a:pt x="800" y="1225"/>
                </a:lnTo>
                <a:cubicBezTo>
                  <a:pt x="932" y="1255"/>
                  <a:pt x="1069" y="1338"/>
                  <a:pt x="1173" y="1338"/>
                </a:cubicBezTo>
                <a:cubicBezTo>
                  <a:pt x="1253" y="1338"/>
                  <a:pt x="1314" y="1290"/>
                  <a:pt x="1342" y="1135"/>
                </a:cubicBezTo>
                <a:cubicBezTo>
                  <a:pt x="1277" y="787"/>
                  <a:pt x="916" y="503"/>
                  <a:pt x="619" y="142"/>
                </a:cubicBezTo>
                <a:cubicBezTo>
                  <a:pt x="581" y="103"/>
                  <a:pt x="542" y="52"/>
                  <a:pt x="503" y="0"/>
                </a:cubicBezTo>
                <a:close/>
              </a:path>
            </a:pathLst>
          </a:custGeom>
          <a:solidFill>
            <a:srgbClr val="F9EFC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65"/>
          <p:cNvSpPr/>
          <p:nvPr/>
        </p:nvSpPr>
        <p:spPr>
          <a:xfrm>
            <a:off x="5868450" y="7170200"/>
            <a:ext cx="32700" cy="48050"/>
          </a:xfrm>
          <a:custGeom>
            <a:rect b="b" l="l" r="r" t="t"/>
            <a:pathLst>
              <a:path extrusionOk="0" h="961" w="654">
                <a:moveTo>
                  <a:pt x="546" y="1"/>
                </a:moveTo>
                <a:cubicBezTo>
                  <a:pt x="385" y="1"/>
                  <a:pt x="305" y="219"/>
                  <a:pt x="138" y="263"/>
                </a:cubicBezTo>
                <a:cubicBezTo>
                  <a:pt x="1" y="600"/>
                  <a:pt x="249" y="961"/>
                  <a:pt x="616" y="961"/>
                </a:cubicBezTo>
                <a:cubicBezTo>
                  <a:pt x="628" y="961"/>
                  <a:pt x="641" y="961"/>
                  <a:pt x="654" y="960"/>
                </a:cubicBezTo>
                <a:cubicBezTo>
                  <a:pt x="654" y="650"/>
                  <a:pt x="641" y="328"/>
                  <a:pt x="628" y="18"/>
                </a:cubicBezTo>
                <a:cubicBezTo>
                  <a:pt x="598" y="6"/>
                  <a:pt x="571" y="1"/>
                  <a:pt x="54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65"/>
          <p:cNvSpPr/>
          <p:nvPr/>
        </p:nvSpPr>
        <p:spPr>
          <a:xfrm>
            <a:off x="5573600" y="6810700"/>
            <a:ext cx="49050" cy="36150"/>
          </a:xfrm>
          <a:custGeom>
            <a:rect b="b" l="l" r="r" t="t"/>
            <a:pathLst>
              <a:path extrusionOk="0" h="723" w="981">
                <a:moveTo>
                  <a:pt x="52" y="0"/>
                </a:moveTo>
                <a:cubicBezTo>
                  <a:pt x="0" y="271"/>
                  <a:pt x="271" y="529"/>
                  <a:pt x="916" y="722"/>
                </a:cubicBezTo>
                <a:cubicBezTo>
                  <a:pt x="980" y="361"/>
                  <a:pt x="658" y="181"/>
                  <a:pt x="5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915" name="Google Shape;915;p65"/>
          <p:cNvPicPr preferRelativeResize="0"/>
          <p:nvPr/>
        </p:nvPicPr>
        <p:blipFill>
          <a:blip r:embed="rId3">
            <a:alphaModFix/>
          </a:blip>
          <a:stretch>
            <a:fillRect/>
          </a:stretch>
        </p:blipFill>
        <p:spPr>
          <a:xfrm>
            <a:off x="7613795" y="2346792"/>
            <a:ext cx="3266250" cy="2878111"/>
          </a:xfrm>
          <a:prstGeom prst="rect">
            <a:avLst/>
          </a:prstGeom>
          <a:noFill/>
          <a:ln>
            <a:noFill/>
          </a:ln>
        </p:spPr>
      </p:pic>
      <p:pic>
        <p:nvPicPr>
          <p:cNvPr id="916" name="Google Shape;916;p65"/>
          <p:cNvPicPr preferRelativeResize="0"/>
          <p:nvPr/>
        </p:nvPicPr>
        <p:blipFill>
          <a:blip r:embed="rId4">
            <a:alphaModFix/>
          </a:blip>
          <a:stretch>
            <a:fillRect/>
          </a:stretch>
        </p:blipFill>
        <p:spPr>
          <a:xfrm>
            <a:off x="5622649" y="2407923"/>
            <a:ext cx="2368851" cy="2755850"/>
          </a:xfrm>
          <a:prstGeom prst="rect">
            <a:avLst/>
          </a:prstGeom>
          <a:noFill/>
          <a:ln>
            <a:noFill/>
          </a:ln>
        </p:spPr>
      </p:pic>
      <p:pic>
        <p:nvPicPr>
          <p:cNvPr id="917" name="Google Shape;917;p65"/>
          <p:cNvPicPr preferRelativeResize="0"/>
          <p:nvPr/>
        </p:nvPicPr>
        <p:blipFill rotWithShape="1">
          <a:blip r:embed="rId5">
            <a:alphaModFix/>
          </a:blip>
          <a:srcRect b="5450" l="0" r="0" t="9246"/>
          <a:stretch/>
        </p:blipFill>
        <p:spPr>
          <a:xfrm rot="24">
            <a:off x="10385900" y="2469064"/>
            <a:ext cx="3934752" cy="2755822"/>
          </a:xfrm>
          <a:prstGeom prst="rect">
            <a:avLst/>
          </a:prstGeom>
          <a:noFill/>
          <a:ln>
            <a:noFill/>
          </a:ln>
        </p:spPr>
      </p:pic>
      <p:pic>
        <p:nvPicPr>
          <p:cNvPr id="918" name="Google Shape;918;p65"/>
          <p:cNvPicPr preferRelativeResize="0"/>
          <p:nvPr/>
        </p:nvPicPr>
        <p:blipFill>
          <a:blip r:embed="rId6">
            <a:alphaModFix/>
          </a:blip>
          <a:stretch>
            <a:fillRect/>
          </a:stretch>
        </p:blipFill>
        <p:spPr>
          <a:xfrm>
            <a:off x="1248243" y="5764649"/>
            <a:ext cx="3344036" cy="3397901"/>
          </a:xfrm>
          <a:prstGeom prst="rect">
            <a:avLst/>
          </a:prstGeom>
          <a:noFill/>
          <a:ln>
            <a:noFill/>
          </a:ln>
        </p:spPr>
      </p:pic>
      <p:pic>
        <p:nvPicPr>
          <p:cNvPr id="919" name="Google Shape;919;p65"/>
          <p:cNvPicPr preferRelativeResize="0"/>
          <p:nvPr/>
        </p:nvPicPr>
        <p:blipFill>
          <a:blip r:embed="rId7">
            <a:alphaModFix/>
          </a:blip>
          <a:stretch>
            <a:fillRect/>
          </a:stretch>
        </p:blipFill>
        <p:spPr>
          <a:xfrm>
            <a:off x="4536252" y="6050874"/>
            <a:ext cx="2817251" cy="3188950"/>
          </a:xfrm>
          <a:prstGeom prst="rect">
            <a:avLst/>
          </a:prstGeom>
          <a:noFill/>
          <a:ln>
            <a:noFill/>
          </a:ln>
        </p:spPr>
      </p:pic>
      <p:pic>
        <p:nvPicPr>
          <p:cNvPr id="920" name="Google Shape;920;p65"/>
          <p:cNvPicPr preferRelativeResize="0"/>
          <p:nvPr/>
        </p:nvPicPr>
        <p:blipFill>
          <a:blip r:embed="rId8">
            <a:alphaModFix/>
          </a:blip>
          <a:stretch>
            <a:fillRect/>
          </a:stretch>
        </p:blipFill>
        <p:spPr>
          <a:xfrm>
            <a:off x="13950296" y="2454147"/>
            <a:ext cx="2765124" cy="2663401"/>
          </a:xfrm>
          <a:prstGeom prst="rect">
            <a:avLst/>
          </a:prstGeom>
          <a:noFill/>
          <a:ln>
            <a:noFill/>
          </a:ln>
        </p:spPr>
      </p:pic>
      <p:pic>
        <p:nvPicPr>
          <p:cNvPr id="921" name="Google Shape;921;p65"/>
          <p:cNvPicPr preferRelativeResize="0"/>
          <p:nvPr/>
        </p:nvPicPr>
        <p:blipFill>
          <a:blip r:embed="rId9">
            <a:alphaModFix/>
          </a:blip>
          <a:stretch>
            <a:fillRect/>
          </a:stretch>
        </p:blipFill>
        <p:spPr>
          <a:xfrm>
            <a:off x="6868427" y="4962883"/>
            <a:ext cx="3665626" cy="4374513"/>
          </a:xfrm>
          <a:prstGeom prst="rect">
            <a:avLst/>
          </a:prstGeom>
          <a:noFill/>
          <a:ln>
            <a:noFill/>
          </a:ln>
        </p:spPr>
      </p:pic>
      <p:pic>
        <p:nvPicPr>
          <p:cNvPr id="922" name="Google Shape;922;p65"/>
          <p:cNvPicPr preferRelativeResize="0"/>
          <p:nvPr/>
        </p:nvPicPr>
        <p:blipFill>
          <a:blip r:embed="rId10">
            <a:alphaModFix/>
          </a:blip>
          <a:stretch>
            <a:fillRect/>
          </a:stretch>
        </p:blipFill>
        <p:spPr>
          <a:xfrm>
            <a:off x="12324109" y="5683460"/>
            <a:ext cx="2368850" cy="3708389"/>
          </a:xfrm>
          <a:prstGeom prst="rect">
            <a:avLst/>
          </a:prstGeom>
          <a:noFill/>
          <a:ln>
            <a:noFill/>
          </a:ln>
        </p:spPr>
      </p:pic>
      <p:pic>
        <p:nvPicPr>
          <p:cNvPr id="923" name="Google Shape;923;p65"/>
          <p:cNvPicPr preferRelativeResize="0"/>
          <p:nvPr/>
        </p:nvPicPr>
        <p:blipFill>
          <a:blip r:embed="rId11">
            <a:alphaModFix/>
          </a:blip>
          <a:stretch>
            <a:fillRect/>
          </a:stretch>
        </p:blipFill>
        <p:spPr>
          <a:xfrm>
            <a:off x="9641058" y="5764675"/>
            <a:ext cx="2956032" cy="3397900"/>
          </a:xfrm>
          <a:prstGeom prst="rect">
            <a:avLst/>
          </a:prstGeom>
          <a:noFill/>
          <a:ln>
            <a:noFill/>
          </a:ln>
        </p:spPr>
      </p:pic>
      <p:pic>
        <p:nvPicPr>
          <p:cNvPr id="924" name="Google Shape;924;p65"/>
          <p:cNvPicPr preferRelativeResize="0"/>
          <p:nvPr/>
        </p:nvPicPr>
        <p:blipFill rotWithShape="1">
          <a:blip r:embed="rId12">
            <a:alphaModFix/>
          </a:blip>
          <a:srcRect b="0" l="16505" r="9644" t="0"/>
          <a:stretch/>
        </p:blipFill>
        <p:spPr>
          <a:xfrm>
            <a:off x="14532300" y="6044123"/>
            <a:ext cx="2235099" cy="2838951"/>
          </a:xfrm>
          <a:prstGeom prst="rect">
            <a:avLst/>
          </a:prstGeom>
          <a:noFill/>
          <a:ln>
            <a:noFill/>
          </a:ln>
        </p:spPr>
      </p:pic>
      <p:sp>
        <p:nvSpPr>
          <p:cNvPr id="925" name="Google Shape;925;p65"/>
          <p:cNvSpPr/>
          <p:nvPr/>
        </p:nvSpPr>
        <p:spPr>
          <a:xfrm>
            <a:off x="1638700" y="4138987"/>
            <a:ext cx="3934888" cy="884635"/>
          </a:xfrm>
          <a:custGeom>
            <a:rect b="b" l="l" r="r" t="t"/>
            <a:pathLst>
              <a:path extrusionOk="0" h="20388" w="79702">
                <a:moveTo>
                  <a:pt x="14326" y="2348"/>
                </a:moveTo>
                <a:lnTo>
                  <a:pt x="14326" y="2348"/>
                </a:lnTo>
                <a:cubicBezTo>
                  <a:pt x="14300" y="2528"/>
                  <a:pt x="14261" y="2722"/>
                  <a:pt x="14197" y="2889"/>
                </a:cubicBezTo>
                <a:cubicBezTo>
                  <a:pt x="14249" y="2722"/>
                  <a:pt x="14300" y="2528"/>
                  <a:pt x="14326" y="2348"/>
                </a:cubicBezTo>
                <a:close/>
                <a:moveTo>
                  <a:pt x="26317" y="3180"/>
                </a:moveTo>
                <a:cubicBezTo>
                  <a:pt x="25734" y="4992"/>
                  <a:pt x="25261" y="6841"/>
                  <a:pt x="24912" y="8718"/>
                </a:cubicBezTo>
                <a:cubicBezTo>
                  <a:pt x="25260" y="6846"/>
                  <a:pt x="25732" y="4996"/>
                  <a:pt x="26317" y="3180"/>
                </a:cubicBezTo>
                <a:close/>
                <a:moveTo>
                  <a:pt x="27117" y="1"/>
                </a:moveTo>
                <a:lnTo>
                  <a:pt x="27117" y="1"/>
                </a:lnTo>
                <a:cubicBezTo>
                  <a:pt x="27659" y="362"/>
                  <a:pt x="28149" y="787"/>
                  <a:pt x="28549" y="1290"/>
                </a:cubicBezTo>
                <a:cubicBezTo>
                  <a:pt x="28046" y="1252"/>
                  <a:pt x="27556" y="1213"/>
                  <a:pt x="27066" y="1187"/>
                </a:cubicBezTo>
                <a:cubicBezTo>
                  <a:pt x="27041" y="1187"/>
                  <a:pt x="27028" y="1199"/>
                  <a:pt x="27005" y="1200"/>
                </a:cubicBezTo>
                <a:lnTo>
                  <a:pt x="27005" y="1200"/>
                </a:lnTo>
                <a:cubicBezTo>
                  <a:pt x="27008" y="1191"/>
                  <a:pt x="27011" y="1183"/>
                  <a:pt x="27014" y="1174"/>
                </a:cubicBezTo>
                <a:cubicBezTo>
                  <a:pt x="26924" y="1170"/>
                  <a:pt x="26828" y="1168"/>
                  <a:pt x="26728" y="1168"/>
                </a:cubicBezTo>
                <a:cubicBezTo>
                  <a:pt x="25265" y="1168"/>
                  <a:pt x="22837" y="1586"/>
                  <a:pt x="22849" y="1754"/>
                </a:cubicBezTo>
                <a:cubicBezTo>
                  <a:pt x="22462" y="1754"/>
                  <a:pt x="21972" y="2438"/>
                  <a:pt x="21508" y="2722"/>
                </a:cubicBezTo>
                <a:cubicBezTo>
                  <a:pt x="21383" y="2804"/>
                  <a:pt x="21259" y="2856"/>
                  <a:pt x="21139" y="2856"/>
                </a:cubicBezTo>
                <a:cubicBezTo>
                  <a:pt x="20865" y="2856"/>
                  <a:pt x="20614" y="2580"/>
                  <a:pt x="20425" y="1754"/>
                </a:cubicBezTo>
                <a:cubicBezTo>
                  <a:pt x="20712" y="1754"/>
                  <a:pt x="20997" y="1884"/>
                  <a:pt x="21279" y="1884"/>
                </a:cubicBezTo>
                <a:cubicBezTo>
                  <a:pt x="21554" y="1884"/>
                  <a:pt x="21828" y="1761"/>
                  <a:pt x="22101" y="1277"/>
                </a:cubicBezTo>
                <a:lnTo>
                  <a:pt x="22101" y="1277"/>
                </a:lnTo>
                <a:cubicBezTo>
                  <a:pt x="19510" y="1484"/>
                  <a:pt x="16918" y="1896"/>
                  <a:pt x="14326" y="2348"/>
                </a:cubicBezTo>
                <a:cubicBezTo>
                  <a:pt x="11541" y="2825"/>
                  <a:pt x="8743" y="3341"/>
                  <a:pt x="5932" y="3676"/>
                </a:cubicBezTo>
                <a:cubicBezTo>
                  <a:pt x="4333" y="3856"/>
                  <a:pt x="2721" y="3972"/>
                  <a:pt x="1109" y="3998"/>
                </a:cubicBezTo>
                <a:cubicBezTo>
                  <a:pt x="890" y="4437"/>
                  <a:pt x="555" y="4694"/>
                  <a:pt x="464" y="5236"/>
                </a:cubicBezTo>
                <a:lnTo>
                  <a:pt x="1019" y="5236"/>
                </a:lnTo>
                <a:cubicBezTo>
                  <a:pt x="1019" y="6047"/>
                  <a:pt x="770" y="6866"/>
                  <a:pt x="475" y="6866"/>
                </a:cubicBezTo>
                <a:cubicBezTo>
                  <a:pt x="408" y="6866"/>
                  <a:pt x="340" y="6824"/>
                  <a:pt x="271" y="6732"/>
                </a:cubicBezTo>
                <a:lnTo>
                  <a:pt x="271" y="6732"/>
                </a:lnTo>
                <a:cubicBezTo>
                  <a:pt x="271" y="7099"/>
                  <a:pt x="322" y="7195"/>
                  <a:pt x="387" y="7195"/>
                </a:cubicBezTo>
                <a:cubicBezTo>
                  <a:pt x="456" y="7195"/>
                  <a:pt x="542" y="7083"/>
                  <a:pt x="595" y="7083"/>
                </a:cubicBezTo>
                <a:cubicBezTo>
                  <a:pt x="625" y="7083"/>
                  <a:pt x="645" y="7119"/>
                  <a:pt x="645" y="7235"/>
                </a:cubicBezTo>
                <a:cubicBezTo>
                  <a:pt x="645" y="8231"/>
                  <a:pt x="526" y="8502"/>
                  <a:pt x="357" y="8502"/>
                </a:cubicBezTo>
                <a:cubicBezTo>
                  <a:pt x="303" y="8502"/>
                  <a:pt x="243" y="8475"/>
                  <a:pt x="181" y="8434"/>
                </a:cubicBezTo>
                <a:lnTo>
                  <a:pt x="181" y="8473"/>
                </a:lnTo>
                <a:cubicBezTo>
                  <a:pt x="155" y="8756"/>
                  <a:pt x="90" y="9053"/>
                  <a:pt x="0" y="9324"/>
                </a:cubicBezTo>
                <a:cubicBezTo>
                  <a:pt x="310" y="9710"/>
                  <a:pt x="671" y="9710"/>
                  <a:pt x="1019" y="9710"/>
                </a:cubicBezTo>
                <a:cubicBezTo>
                  <a:pt x="800" y="10136"/>
                  <a:pt x="503" y="10510"/>
                  <a:pt x="155" y="10845"/>
                </a:cubicBezTo>
                <a:cubicBezTo>
                  <a:pt x="1857" y="11632"/>
                  <a:pt x="3507" y="12457"/>
                  <a:pt x="5197" y="13437"/>
                </a:cubicBezTo>
                <a:cubicBezTo>
                  <a:pt x="6125" y="13966"/>
                  <a:pt x="8343" y="15706"/>
                  <a:pt x="10019" y="15990"/>
                </a:cubicBezTo>
                <a:cubicBezTo>
                  <a:pt x="11077" y="16287"/>
                  <a:pt x="12160" y="16467"/>
                  <a:pt x="13269" y="16519"/>
                </a:cubicBezTo>
                <a:cubicBezTo>
                  <a:pt x="13810" y="16235"/>
                  <a:pt x="14390" y="15951"/>
                  <a:pt x="15022" y="15681"/>
                </a:cubicBezTo>
                <a:cubicBezTo>
                  <a:pt x="15074" y="15636"/>
                  <a:pt x="15120" y="15615"/>
                  <a:pt x="15163" y="15615"/>
                </a:cubicBezTo>
                <a:cubicBezTo>
                  <a:pt x="15379" y="15615"/>
                  <a:pt x="15499" y="16132"/>
                  <a:pt x="15628" y="16648"/>
                </a:cubicBezTo>
                <a:lnTo>
                  <a:pt x="16170" y="16674"/>
                </a:lnTo>
                <a:cubicBezTo>
                  <a:pt x="16418" y="16617"/>
                  <a:pt x="16686" y="16591"/>
                  <a:pt x="16969" y="16591"/>
                </a:cubicBezTo>
                <a:cubicBezTo>
                  <a:pt x="19650" y="16591"/>
                  <a:pt x="23657" y="18893"/>
                  <a:pt x="23984" y="19033"/>
                </a:cubicBezTo>
                <a:cubicBezTo>
                  <a:pt x="24448" y="19240"/>
                  <a:pt x="25635" y="19742"/>
                  <a:pt x="25751" y="19794"/>
                </a:cubicBezTo>
                <a:cubicBezTo>
                  <a:pt x="25609" y="18943"/>
                  <a:pt x="25377" y="18027"/>
                  <a:pt x="25660" y="17666"/>
                </a:cubicBezTo>
                <a:cubicBezTo>
                  <a:pt x="26408" y="17164"/>
                  <a:pt x="27337" y="16674"/>
                  <a:pt x="27891" y="16674"/>
                </a:cubicBezTo>
                <a:cubicBezTo>
                  <a:pt x="28613" y="16944"/>
                  <a:pt x="29387" y="18105"/>
                  <a:pt x="30148" y="18698"/>
                </a:cubicBezTo>
                <a:cubicBezTo>
                  <a:pt x="30779" y="18376"/>
                  <a:pt x="31398" y="18053"/>
                  <a:pt x="32004" y="17666"/>
                </a:cubicBezTo>
                <a:cubicBezTo>
                  <a:pt x="32211" y="17022"/>
                  <a:pt x="32340" y="16351"/>
                  <a:pt x="32378" y="15681"/>
                </a:cubicBezTo>
                <a:cubicBezTo>
                  <a:pt x="32817" y="15681"/>
                  <a:pt x="33204" y="15887"/>
                  <a:pt x="33590" y="16158"/>
                </a:cubicBezTo>
                <a:cubicBezTo>
                  <a:pt x="33552" y="16268"/>
                  <a:pt x="33541" y="16320"/>
                  <a:pt x="33552" y="16320"/>
                </a:cubicBezTo>
                <a:cubicBezTo>
                  <a:pt x="33575" y="16320"/>
                  <a:pt x="33693" y="16108"/>
                  <a:pt x="33874" y="15745"/>
                </a:cubicBezTo>
                <a:lnTo>
                  <a:pt x="33874" y="15745"/>
                </a:lnTo>
                <a:cubicBezTo>
                  <a:pt x="33823" y="15797"/>
                  <a:pt x="33758" y="15848"/>
                  <a:pt x="33719" y="15913"/>
                </a:cubicBezTo>
                <a:cubicBezTo>
                  <a:pt x="33810" y="15758"/>
                  <a:pt x="33939" y="15552"/>
                  <a:pt x="34106" y="15281"/>
                </a:cubicBezTo>
                <a:lnTo>
                  <a:pt x="34106" y="15281"/>
                </a:lnTo>
                <a:cubicBezTo>
                  <a:pt x="34016" y="15461"/>
                  <a:pt x="33939" y="15603"/>
                  <a:pt x="33874" y="15745"/>
                </a:cubicBezTo>
                <a:cubicBezTo>
                  <a:pt x="34134" y="15543"/>
                  <a:pt x="34518" y="15473"/>
                  <a:pt x="34956" y="15473"/>
                </a:cubicBezTo>
                <a:cubicBezTo>
                  <a:pt x="35887" y="15473"/>
                  <a:pt x="37058" y="15792"/>
                  <a:pt x="37768" y="15835"/>
                </a:cubicBezTo>
                <a:cubicBezTo>
                  <a:pt x="37988" y="15547"/>
                  <a:pt x="38236" y="15441"/>
                  <a:pt x="38488" y="15441"/>
                </a:cubicBezTo>
                <a:cubicBezTo>
                  <a:pt x="38989" y="15441"/>
                  <a:pt x="39501" y="15861"/>
                  <a:pt x="39819" y="16093"/>
                </a:cubicBezTo>
                <a:cubicBezTo>
                  <a:pt x="40089" y="16300"/>
                  <a:pt x="40334" y="16519"/>
                  <a:pt x="40579" y="16764"/>
                </a:cubicBezTo>
                <a:cubicBezTo>
                  <a:pt x="40887" y="16764"/>
                  <a:pt x="42132" y="16157"/>
                  <a:pt x="43445" y="16157"/>
                </a:cubicBezTo>
                <a:cubicBezTo>
                  <a:pt x="44056" y="16157"/>
                  <a:pt x="44681" y="16289"/>
                  <a:pt x="45234" y="16674"/>
                </a:cubicBezTo>
                <a:cubicBezTo>
                  <a:pt x="45260" y="16351"/>
                  <a:pt x="45260" y="15939"/>
                  <a:pt x="45260" y="15668"/>
                </a:cubicBezTo>
                <a:cubicBezTo>
                  <a:pt x="45509" y="15668"/>
                  <a:pt x="45759" y="16109"/>
                  <a:pt x="46012" y="16109"/>
                </a:cubicBezTo>
                <a:cubicBezTo>
                  <a:pt x="46138" y="16109"/>
                  <a:pt x="46266" y="15999"/>
                  <a:pt x="46395" y="15668"/>
                </a:cubicBezTo>
                <a:lnTo>
                  <a:pt x="46395" y="14185"/>
                </a:lnTo>
                <a:cubicBezTo>
                  <a:pt x="46588" y="15255"/>
                  <a:pt x="46898" y="16029"/>
                  <a:pt x="47285" y="16596"/>
                </a:cubicBezTo>
                <a:lnTo>
                  <a:pt x="48393" y="16557"/>
                </a:lnTo>
                <a:cubicBezTo>
                  <a:pt x="48558" y="15887"/>
                  <a:pt x="48701" y="15663"/>
                  <a:pt x="48833" y="15663"/>
                </a:cubicBezTo>
                <a:cubicBezTo>
                  <a:pt x="49064" y="15663"/>
                  <a:pt x="49259" y="16347"/>
                  <a:pt x="49464" y="16519"/>
                </a:cubicBezTo>
                <a:lnTo>
                  <a:pt x="50250" y="16480"/>
                </a:lnTo>
                <a:cubicBezTo>
                  <a:pt x="50147" y="16055"/>
                  <a:pt x="50096" y="15616"/>
                  <a:pt x="50121" y="15178"/>
                </a:cubicBezTo>
                <a:lnTo>
                  <a:pt x="50121" y="15178"/>
                </a:lnTo>
                <a:cubicBezTo>
                  <a:pt x="50469" y="15358"/>
                  <a:pt x="50831" y="15513"/>
                  <a:pt x="51217" y="15616"/>
                </a:cubicBezTo>
                <a:cubicBezTo>
                  <a:pt x="52610" y="16003"/>
                  <a:pt x="53861" y="15771"/>
                  <a:pt x="55344" y="16171"/>
                </a:cubicBezTo>
                <a:cubicBezTo>
                  <a:pt x="55485" y="16209"/>
                  <a:pt x="55614" y="16261"/>
                  <a:pt x="55730" y="16325"/>
                </a:cubicBezTo>
                <a:cubicBezTo>
                  <a:pt x="56429" y="16312"/>
                  <a:pt x="57128" y="16304"/>
                  <a:pt x="57827" y="16304"/>
                </a:cubicBezTo>
                <a:cubicBezTo>
                  <a:pt x="59075" y="16304"/>
                  <a:pt x="60323" y="16327"/>
                  <a:pt x="61572" y="16377"/>
                </a:cubicBezTo>
                <a:cubicBezTo>
                  <a:pt x="63261" y="16454"/>
                  <a:pt x="64937" y="16583"/>
                  <a:pt x="66626" y="16790"/>
                </a:cubicBezTo>
                <a:cubicBezTo>
                  <a:pt x="70998" y="17318"/>
                  <a:pt x="75369" y="18401"/>
                  <a:pt x="79701" y="20387"/>
                </a:cubicBezTo>
                <a:cubicBezTo>
                  <a:pt x="79147" y="15178"/>
                  <a:pt x="79701" y="9955"/>
                  <a:pt x="78309" y="5494"/>
                </a:cubicBezTo>
                <a:cubicBezTo>
                  <a:pt x="77393" y="3057"/>
                  <a:pt x="75743" y="3096"/>
                  <a:pt x="74711" y="1187"/>
                </a:cubicBezTo>
                <a:cubicBezTo>
                  <a:pt x="74235" y="1234"/>
                  <a:pt x="73797" y="1446"/>
                  <a:pt x="73428" y="1446"/>
                </a:cubicBezTo>
                <a:cubicBezTo>
                  <a:pt x="73187" y="1446"/>
                  <a:pt x="72976" y="1356"/>
                  <a:pt x="72803" y="1071"/>
                </a:cubicBezTo>
                <a:lnTo>
                  <a:pt x="72390" y="1071"/>
                </a:lnTo>
                <a:cubicBezTo>
                  <a:pt x="71178" y="1123"/>
                  <a:pt x="69979" y="1290"/>
                  <a:pt x="68806" y="1561"/>
                </a:cubicBezTo>
                <a:cubicBezTo>
                  <a:pt x="67993" y="1754"/>
                  <a:pt x="67168" y="1974"/>
                  <a:pt x="66356" y="2244"/>
                </a:cubicBezTo>
                <a:cubicBezTo>
                  <a:pt x="66188" y="2244"/>
                  <a:pt x="65917" y="1226"/>
                  <a:pt x="65711" y="594"/>
                </a:cubicBezTo>
                <a:cubicBezTo>
                  <a:pt x="62797" y="1007"/>
                  <a:pt x="59883" y="1445"/>
                  <a:pt x="56981" y="1819"/>
                </a:cubicBezTo>
                <a:cubicBezTo>
                  <a:pt x="56749" y="1845"/>
                  <a:pt x="56530" y="1883"/>
                  <a:pt x="56298" y="1896"/>
                </a:cubicBezTo>
                <a:cubicBezTo>
                  <a:pt x="55537" y="3236"/>
                  <a:pt x="54684" y="3651"/>
                  <a:pt x="53829" y="3651"/>
                </a:cubicBezTo>
                <a:cubicBezTo>
                  <a:pt x="52511" y="3651"/>
                  <a:pt x="51187" y="2663"/>
                  <a:pt x="50186" y="2554"/>
                </a:cubicBezTo>
                <a:cubicBezTo>
                  <a:pt x="49889" y="2580"/>
                  <a:pt x="49606" y="2606"/>
                  <a:pt x="49309" y="2618"/>
                </a:cubicBezTo>
                <a:cubicBezTo>
                  <a:pt x="49238" y="2645"/>
                  <a:pt x="47989" y="3899"/>
                  <a:pt x="46558" y="3899"/>
                </a:cubicBezTo>
                <a:cubicBezTo>
                  <a:pt x="45904" y="3899"/>
                  <a:pt x="45212" y="3637"/>
                  <a:pt x="44577" y="2876"/>
                </a:cubicBezTo>
                <a:lnTo>
                  <a:pt x="44551" y="2863"/>
                </a:lnTo>
                <a:lnTo>
                  <a:pt x="43790" y="2863"/>
                </a:lnTo>
                <a:cubicBezTo>
                  <a:pt x="43774" y="3123"/>
                  <a:pt x="43344" y="3822"/>
                  <a:pt x="42921" y="3822"/>
                </a:cubicBezTo>
                <a:cubicBezTo>
                  <a:pt x="42672" y="3822"/>
                  <a:pt x="42426" y="3580"/>
                  <a:pt x="42269" y="2863"/>
                </a:cubicBezTo>
                <a:cubicBezTo>
                  <a:pt x="41392" y="2863"/>
                  <a:pt x="39638" y="2786"/>
                  <a:pt x="39638" y="2786"/>
                </a:cubicBezTo>
                <a:cubicBezTo>
                  <a:pt x="39638" y="2786"/>
                  <a:pt x="39212" y="4140"/>
                  <a:pt x="39212" y="4321"/>
                </a:cubicBezTo>
                <a:cubicBezTo>
                  <a:pt x="38968" y="4127"/>
                  <a:pt x="39174" y="2928"/>
                  <a:pt x="38929" y="2799"/>
                </a:cubicBezTo>
                <a:cubicBezTo>
                  <a:pt x="38890" y="2773"/>
                  <a:pt x="36775" y="2567"/>
                  <a:pt x="35770" y="2438"/>
                </a:cubicBezTo>
                <a:lnTo>
                  <a:pt x="35770" y="2438"/>
                </a:lnTo>
                <a:cubicBezTo>
                  <a:pt x="35860" y="2902"/>
                  <a:pt x="36040" y="3341"/>
                  <a:pt x="36298" y="3740"/>
                </a:cubicBezTo>
                <a:cubicBezTo>
                  <a:pt x="36156" y="3740"/>
                  <a:pt x="35151" y="2580"/>
                  <a:pt x="34751" y="2309"/>
                </a:cubicBezTo>
                <a:cubicBezTo>
                  <a:pt x="34341" y="2252"/>
                  <a:pt x="33549" y="2205"/>
                  <a:pt x="32991" y="2205"/>
                </a:cubicBezTo>
                <a:cubicBezTo>
                  <a:pt x="32672" y="2205"/>
                  <a:pt x="32430" y="2220"/>
                  <a:pt x="32378" y="2257"/>
                </a:cubicBezTo>
                <a:cubicBezTo>
                  <a:pt x="32185" y="2257"/>
                  <a:pt x="32559" y="3250"/>
                  <a:pt x="32559" y="4243"/>
                </a:cubicBezTo>
                <a:cubicBezTo>
                  <a:pt x="31772" y="2902"/>
                  <a:pt x="30947" y="1999"/>
                  <a:pt x="30096" y="1497"/>
                </a:cubicBezTo>
                <a:cubicBezTo>
                  <a:pt x="29877" y="1458"/>
                  <a:pt x="29645" y="1445"/>
                  <a:pt x="29413" y="1406"/>
                </a:cubicBezTo>
                <a:cubicBezTo>
                  <a:pt x="29348" y="1032"/>
                  <a:pt x="29297" y="762"/>
                  <a:pt x="29387" y="762"/>
                </a:cubicBezTo>
                <a:cubicBezTo>
                  <a:pt x="29529" y="658"/>
                  <a:pt x="29671" y="581"/>
                  <a:pt x="29825" y="504"/>
                </a:cubicBezTo>
                <a:cubicBezTo>
                  <a:pt x="29400" y="439"/>
                  <a:pt x="27594" y="78"/>
                  <a:pt x="2711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6"/>
          <p:cNvSpPr txBox="1"/>
          <p:nvPr>
            <p:ph type="title"/>
          </p:nvPr>
        </p:nvSpPr>
        <p:spPr>
          <a:xfrm>
            <a:off x="1440000" y="762000"/>
            <a:ext cx="15422400" cy="968400"/>
          </a:xfrm>
          <a:prstGeom prst="rect">
            <a:avLst/>
          </a:prstGeom>
        </p:spPr>
        <p:txBody>
          <a:bodyPr anchorCtr="0" anchor="t" bIns="182850" lIns="182850" spcFirstLastPara="1" rIns="0" wrap="square" tIns="182850">
            <a:noAutofit/>
          </a:bodyPr>
          <a:lstStyle/>
          <a:p>
            <a:pPr indent="0" lvl="0" marL="0" rtl="0" algn="l">
              <a:spcBef>
                <a:spcPts val="0"/>
              </a:spcBef>
              <a:spcAft>
                <a:spcPts val="0"/>
              </a:spcAft>
              <a:buNone/>
            </a:pPr>
            <a:r>
              <a:rPr lang="en"/>
              <a:t>ALTERNATIVE RESOURCES</a:t>
            </a:r>
            <a:endParaRPr/>
          </a:p>
        </p:txBody>
      </p:sp>
      <p:sp>
        <p:nvSpPr>
          <p:cNvPr id="931" name="Google Shape;931;p66"/>
          <p:cNvSpPr txBox="1"/>
          <p:nvPr>
            <p:ph idx="1" type="subTitle"/>
          </p:nvPr>
        </p:nvSpPr>
        <p:spPr>
          <a:xfrm>
            <a:off x="1442400" y="1925150"/>
            <a:ext cx="15422400" cy="7140000"/>
          </a:xfrm>
          <a:prstGeom prst="rect">
            <a:avLst/>
          </a:prstGeom>
        </p:spPr>
        <p:txBody>
          <a:bodyPr anchorCtr="0" anchor="t" bIns="182850" lIns="182850" spcFirstLastPara="1" rIns="0" wrap="square" tIns="182850">
            <a:noAutofit/>
          </a:bodyPr>
          <a:lstStyle/>
          <a:p>
            <a:pPr indent="0" lvl="0" marL="0" marR="101600" rtl="0" algn="l">
              <a:lnSpc>
                <a:spcPct val="166000"/>
              </a:lnSpc>
              <a:spcBef>
                <a:spcPts val="0"/>
              </a:spcBef>
              <a:spcAft>
                <a:spcPts val="0"/>
              </a:spcAft>
              <a:buNone/>
            </a:pPr>
            <a:r>
              <a:rPr lang="en" sz="4000">
                <a:latin typeface="Chelsea Market"/>
                <a:ea typeface="Chelsea Market"/>
                <a:cs typeface="Chelsea Market"/>
                <a:sym typeface="Chelsea Market"/>
              </a:rPr>
              <a:t>Vectors</a:t>
            </a:r>
            <a:endParaRPr sz="2600"/>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3"/>
              </a:rPr>
              <a:t>Hand painted watercolor fruit collection </a:t>
            </a:r>
            <a:endParaRPr>
              <a:solidFill>
                <a:srgbClr val="374957"/>
              </a:solidFill>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4"/>
              </a:rPr>
              <a:t>Collection of different fruits illustrated</a:t>
            </a:r>
            <a:endParaRPr>
              <a:solidFill>
                <a:srgbClr val="374957"/>
              </a:solidFill>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5"/>
              </a:rPr>
              <a:t>Hand painted watercolor fruit collection </a:t>
            </a:r>
            <a:endParaRPr>
              <a:solidFill>
                <a:srgbClr val="374957"/>
              </a:solidFill>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6"/>
              </a:rPr>
              <a:t>Hand painted watercolor fruit collection </a:t>
            </a:r>
            <a:endParaRPr>
              <a:solidFill>
                <a:srgbClr val="374957"/>
              </a:solidFill>
            </a:endParaRPr>
          </a:p>
          <a:p>
            <a:pPr indent="0" lvl="0" marL="914400" marR="101600" rtl="0" algn="l">
              <a:lnSpc>
                <a:spcPct val="100000"/>
              </a:lnSpc>
              <a:spcBef>
                <a:spcPts val="0"/>
              </a:spcBef>
              <a:spcAft>
                <a:spcPts val="0"/>
              </a:spcAft>
              <a:buNone/>
            </a:pPr>
            <a:r>
              <a:t/>
            </a:r>
            <a:endParaRPr>
              <a:solidFill>
                <a:srgbClr val="374957"/>
              </a:solidFill>
            </a:endParaRPr>
          </a:p>
          <a:p>
            <a:pPr indent="0" lvl="0" marL="0" marR="101600" rtl="0" algn="l">
              <a:lnSpc>
                <a:spcPct val="166000"/>
              </a:lnSpc>
              <a:spcBef>
                <a:spcPts val="0"/>
              </a:spcBef>
              <a:spcAft>
                <a:spcPts val="0"/>
              </a:spcAft>
              <a:buNone/>
            </a:pPr>
            <a:r>
              <a:rPr lang="en" sz="4000">
                <a:latin typeface="Chelsea Market"/>
                <a:ea typeface="Chelsea Market"/>
                <a:cs typeface="Chelsea Market"/>
                <a:sym typeface="Chelsea Market"/>
              </a:rPr>
              <a:t>Photos</a:t>
            </a:r>
            <a:endParaRPr>
              <a:solidFill>
                <a:srgbClr val="374957"/>
              </a:solidFill>
            </a:endParaRPr>
          </a:p>
          <a:p>
            <a:pPr indent="-635000" lvl="0" marL="914400" marR="101600" rtl="0" algn="l">
              <a:lnSpc>
                <a:spcPct val="100000"/>
              </a:lnSpc>
              <a:spcBef>
                <a:spcPts val="0"/>
              </a:spcBef>
              <a:spcAft>
                <a:spcPts val="0"/>
              </a:spcAft>
              <a:buSzPts val="2800"/>
              <a:buChar char="●"/>
            </a:pPr>
            <a:r>
              <a:rPr lang="en">
                <a:uFill>
                  <a:noFill/>
                </a:uFill>
                <a:hlinkClick r:id="rId7"/>
              </a:rPr>
              <a:t>Cute woman recording with fruits</a:t>
            </a:r>
            <a:endParaRPr>
              <a:solidFill>
                <a:srgbClr val="374957"/>
              </a:solidFill>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8"/>
              </a:rPr>
              <a:t>Medium shot woman holding fruit </a:t>
            </a:r>
            <a:endParaRPr>
              <a:solidFill>
                <a:srgbClr val="374957"/>
              </a:solidFill>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9"/>
              </a:rPr>
              <a:t>Set of fruits, seeds and leaves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4294967295" type="ctrTitle"/>
          </p:nvPr>
        </p:nvSpPr>
        <p:spPr>
          <a:xfrm>
            <a:off x="366300" y="1971750"/>
            <a:ext cx="10137600" cy="5623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11500">
                <a:solidFill>
                  <a:srgbClr val="FF6B65"/>
                </a:solidFill>
              </a:rPr>
              <a:t>IMPORT</a:t>
            </a:r>
            <a:r>
              <a:rPr lang="en" sz="11500">
                <a:solidFill>
                  <a:srgbClr val="3D85C6"/>
                </a:solidFill>
              </a:rPr>
              <a:t> PASCAL VOC</a:t>
            </a:r>
            <a:endParaRPr sz="11500">
              <a:solidFill>
                <a:srgbClr val="3D85C6"/>
              </a:solidFill>
              <a:latin typeface="Chelsea Market"/>
              <a:ea typeface="Chelsea Market"/>
              <a:cs typeface="Chelsea Market"/>
              <a:sym typeface="Chelsea Market"/>
            </a:endParaRPr>
          </a:p>
        </p:txBody>
      </p:sp>
      <p:sp>
        <p:nvSpPr>
          <p:cNvPr id="221" name="Google Shape;221;p31"/>
          <p:cNvSpPr txBox="1"/>
          <p:nvPr>
            <p:ph idx="4294967295" type="subTitle"/>
          </p:nvPr>
        </p:nvSpPr>
        <p:spPr>
          <a:xfrm>
            <a:off x="366300" y="5932850"/>
            <a:ext cx="9142200" cy="2080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b="1" lang="en" sz="4000">
                <a:solidFill>
                  <a:schemeClr val="dk2"/>
                </a:solidFill>
              </a:rPr>
              <a:t>I</a:t>
            </a:r>
            <a:r>
              <a:rPr b="1" lang="en" sz="4500">
                <a:solidFill>
                  <a:schemeClr val="dk2"/>
                </a:solidFill>
              </a:rPr>
              <a:t>mport original and custom</a:t>
            </a:r>
            <a:r>
              <a:rPr b="1" lang="en" sz="4500"/>
              <a:t> </a:t>
            </a:r>
            <a:r>
              <a:rPr b="1" lang="en" sz="4500">
                <a:solidFill>
                  <a:srgbClr val="3D85C6"/>
                </a:solidFill>
              </a:rPr>
              <a:t>Pascal VOC </a:t>
            </a:r>
            <a:r>
              <a:rPr b="1" lang="en" sz="4500">
                <a:solidFill>
                  <a:schemeClr val="dk2"/>
                </a:solidFill>
              </a:rPr>
              <a:t>datasets to</a:t>
            </a:r>
            <a:r>
              <a:rPr b="1" lang="en" sz="4500"/>
              <a:t> </a:t>
            </a:r>
            <a:r>
              <a:rPr b="1" lang="en" sz="4500">
                <a:solidFill>
                  <a:srgbClr val="C27BA0"/>
                </a:solidFill>
              </a:rPr>
              <a:t>Supervisely</a:t>
            </a:r>
            <a:endParaRPr b="1" sz="4500">
              <a:solidFill>
                <a:srgbClr val="C27BA0"/>
              </a:solidFill>
            </a:endParaRPr>
          </a:p>
        </p:txBody>
      </p:sp>
      <p:pic>
        <p:nvPicPr>
          <p:cNvPr id="222" name="Google Shape;222;p31"/>
          <p:cNvPicPr preferRelativeResize="0"/>
          <p:nvPr/>
        </p:nvPicPr>
        <p:blipFill>
          <a:blip r:embed="rId3">
            <a:alphaModFix/>
          </a:blip>
          <a:stretch>
            <a:fillRect/>
          </a:stretch>
        </p:blipFill>
        <p:spPr>
          <a:xfrm>
            <a:off x="9985325" y="1071775"/>
            <a:ext cx="3602100" cy="35133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23" name="Google Shape;223;p31"/>
          <p:cNvPicPr preferRelativeResize="0"/>
          <p:nvPr/>
        </p:nvPicPr>
        <p:blipFill>
          <a:blip r:embed="rId4">
            <a:alphaModFix/>
          </a:blip>
          <a:stretch>
            <a:fillRect/>
          </a:stretch>
        </p:blipFill>
        <p:spPr>
          <a:xfrm>
            <a:off x="14176775" y="1072077"/>
            <a:ext cx="3602100" cy="35127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24" name="Google Shape;224;p31"/>
          <p:cNvPicPr preferRelativeResize="0"/>
          <p:nvPr/>
        </p:nvPicPr>
        <p:blipFill>
          <a:blip r:embed="rId5">
            <a:alphaModFix/>
          </a:blip>
          <a:stretch>
            <a:fillRect/>
          </a:stretch>
        </p:blipFill>
        <p:spPr>
          <a:xfrm>
            <a:off x="10006025" y="5459050"/>
            <a:ext cx="3560700" cy="3472800"/>
          </a:xfrm>
          <a:prstGeom prst="roundRect">
            <a:avLst>
              <a:gd fmla="val 16667" name="adj"/>
            </a:avLst>
          </a:prstGeom>
          <a:noFill/>
          <a:ln cap="flat" cmpd="sng" w="28575">
            <a:solidFill>
              <a:srgbClr val="3D85C6"/>
            </a:solidFill>
            <a:prstDash val="solid"/>
            <a:round/>
            <a:headEnd len="sm" w="sm" type="none"/>
            <a:tailEnd len="sm" w="sm" type="none"/>
          </a:ln>
        </p:spPr>
      </p:pic>
      <p:pic>
        <p:nvPicPr>
          <p:cNvPr id="225" name="Google Shape;225;p31"/>
          <p:cNvPicPr preferRelativeResize="0"/>
          <p:nvPr/>
        </p:nvPicPr>
        <p:blipFill>
          <a:blip r:embed="rId6">
            <a:alphaModFix/>
          </a:blip>
          <a:stretch>
            <a:fillRect/>
          </a:stretch>
        </p:blipFill>
        <p:spPr>
          <a:xfrm>
            <a:off x="14176775" y="5438500"/>
            <a:ext cx="3602100" cy="3513900"/>
          </a:xfrm>
          <a:prstGeom prst="roundRect">
            <a:avLst>
              <a:gd fmla="val 16667" name="adj"/>
            </a:avLst>
          </a:prstGeom>
          <a:noFill/>
          <a:ln cap="flat" cmpd="sng" w="28575">
            <a:solidFill>
              <a:srgbClr val="3D85C6"/>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7"/>
          <p:cNvSpPr txBox="1"/>
          <p:nvPr>
            <p:ph type="title"/>
          </p:nvPr>
        </p:nvSpPr>
        <p:spPr>
          <a:xfrm>
            <a:off x="1440000" y="762000"/>
            <a:ext cx="15422400" cy="968400"/>
          </a:xfrm>
          <a:prstGeom prst="rect">
            <a:avLst/>
          </a:prstGeom>
        </p:spPr>
        <p:txBody>
          <a:bodyPr anchorCtr="0" anchor="t" bIns="182850" lIns="182850" spcFirstLastPara="1" rIns="0" wrap="square" tIns="182850">
            <a:noAutofit/>
          </a:bodyPr>
          <a:lstStyle/>
          <a:p>
            <a:pPr indent="0" lvl="0" marL="0" rtl="0" algn="l">
              <a:spcBef>
                <a:spcPts val="0"/>
              </a:spcBef>
              <a:spcAft>
                <a:spcPts val="0"/>
              </a:spcAft>
              <a:buNone/>
            </a:pPr>
            <a:r>
              <a:rPr lang="en"/>
              <a:t>RESOURCES</a:t>
            </a:r>
            <a:endParaRPr/>
          </a:p>
        </p:txBody>
      </p:sp>
      <p:sp>
        <p:nvSpPr>
          <p:cNvPr id="937" name="Google Shape;937;p67"/>
          <p:cNvSpPr txBox="1"/>
          <p:nvPr>
            <p:ph idx="1" type="subTitle"/>
          </p:nvPr>
        </p:nvSpPr>
        <p:spPr>
          <a:xfrm>
            <a:off x="1442400" y="1925150"/>
            <a:ext cx="15422400" cy="7140000"/>
          </a:xfrm>
          <a:prstGeom prst="rect">
            <a:avLst/>
          </a:prstGeom>
        </p:spPr>
        <p:txBody>
          <a:bodyPr anchorCtr="0" anchor="t" bIns="182850" lIns="182850" spcFirstLastPara="1" rIns="0" wrap="square" tIns="182850">
            <a:noAutofit/>
          </a:bodyPr>
          <a:lstStyle/>
          <a:p>
            <a:pPr indent="0" lvl="0" marL="0" marR="101600" rtl="0" algn="l">
              <a:lnSpc>
                <a:spcPct val="166000"/>
              </a:lnSpc>
              <a:spcBef>
                <a:spcPts val="0"/>
              </a:spcBef>
              <a:spcAft>
                <a:spcPts val="0"/>
              </a:spcAft>
              <a:buNone/>
            </a:pPr>
            <a:r>
              <a:rPr lang="en" sz="4000">
                <a:latin typeface="Chelsea Market"/>
                <a:ea typeface="Chelsea Market"/>
                <a:cs typeface="Chelsea Market"/>
                <a:sym typeface="Chelsea Market"/>
              </a:rPr>
              <a:t>V</a:t>
            </a:r>
            <a:r>
              <a:rPr lang="en" sz="4000">
                <a:latin typeface="Chelsea Market"/>
                <a:ea typeface="Chelsea Market"/>
                <a:cs typeface="Chelsea Market"/>
                <a:sym typeface="Chelsea Market"/>
              </a:rPr>
              <a:t>ectors</a:t>
            </a:r>
            <a:endParaRPr sz="4000">
              <a:latin typeface="Chelsea Market"/>
              <a:ea typeface="Chelsea Market"/>
              <a:cs typeface="Chelsea Market"/>
              <a:sym typeface="Chelsea Market"/>
            </a:endParaRPr>
          </a:p>
          <a:p>
            <a:pPr indent="-635000" lvl="0" marL="914400" marR="101600" rtl="0" algn="l">
              <a:lnSpc>
                <a:spcPct val="100000"/>
              </a:lnSpc>
              <a:spcBef>
                <a:spcPts val="0"/>
              </a:spcBef>
              <a:spcAft>
                <a:spcPts val="0"/>
              </a:spcAft>
              <a:buSzPts val="2800"/>
              <a:buChar char="●"/>
            </a:pPr>
            <a:r>
              <a:rPr lang="en">
                <a:uFill>
                  <a:noFill/>
                </a:uFill>
                <a:hlinkClick r:id="rId3"/>
              </a:rPr>
              <a:t>Hand painted watercolor fruit collection</a:t>
            </a:r>
            <a:endParaRPr/>
          </a:p>
          <a:p>
            <a:pPr indent="-635000" lvl="0" marL="914400" marR="101600" rtl="0" algn="l">
              <a:lnSpc>
                <a:spcPct val="100000"/>
              </a:lnSpc>
              <a:spcBef>
                <a:spcPts val="0"/>
              </a:spcBef>
              <a:spcAft>
                <a:spcPts val="0"/>
              </a:spcAft>
              <a:buSzPts val="2800"/>
              <a:buChar char="●"/>
            </a:pPr>
            <a:r>
              <a:rPr lang="en">
                <a:uFill>
                  <a:noFill/>
                </a:uFill>
                <a:hlinkClick r:id="rId4"/>
              </a:rPr>
              <a:t>Hand painted watercolor fruit collection </a:t>
            </a:r>
            <a:endParaRPr/>
          </a:p>
          <a:p>
            <a:pPr indent="-635000" lvl="0" marL="914400" marR="101600" rtl="0" algn="l">
              <a:lnSpc>
                <a:spcPct val="100000"/>
              </a:lnSpc>
              <a:spcBef>
                <a:spcPts val="0"/>
              </a:spcBef>
              <a:spcAft>
                <a:spcPts val="0"/>
              </a:spcAft>
              <a:buSzPts val="2800"/>
              <a:buChar char="●"/>
            </a:pPr>
            <a:r>
              <a:rPr lang="en">
                <a:uFill>
                  <a:noFill/>
                </a:uFill>
                <a:hlinkClick r:id="rId5"/>
              </a:rPr>
              <a:t>Hand painted watercolor fruit collection </a:t>
            </a:r>
            <a:endParaRPr/>
          </a:p>
          <a:p>
            <a:pPr indent="-635000" lvl="0" marL="914400" marR="101600" rtl="0" algn="l">
              <a:lnSpc>
                <a:spcPct val="100000"/>
              </a:lnSpc>
              <a:spcBef>
                <a:spcPts val="0"/>
              </a:spcBef>
              <a:spcAft>
                <a:spcPts val="0"/>
              </a:spcAft>
              <a:buSzPts val="2800"/>
              <a:buChar char="●"/>
            </a:pPr>
            <a:r>
              <a:rPr lang="en">
                <a:uFill>
                  <a:noFill/>
                </a:uFill>
                <a:hlinkClick r:id="rId6"/>
              </a:rPr>
              <a:t>Canvas texture </a:t>
            </a:r>
            <a:endParaRPr/>
          </a:p>
          <a:p>
            <a:pPr indent="0" lvl="0" marL="0" marR="101600" rtl="0" algn="l">
              <a:lnSpc>
                <a:spcPct val="166000"/>
              </a:lnSpc>
              <a:spcBef>
                <a:spcPts val="0"/>
              </a:spcBef>
              <a:spcAft>
                <a:spcPts val="0"/>
              </a:spcAft>
              <a:buNone/>
            </a:pPr>
            <a:r>
              <a:t/>
            </a:r>
            <a:endParaRPr sz="2400">
              <a:highlight>
                <a:srgbClr val="FFFFFF"/>
              </a:highlight>
              <a:latin typeface="Proxima Nova"/>
              <a:ea typeface="Proxima Nova"/>
              <a:cs typeface="Proxima Nova"/>
              <a:sym typeface="Proxima Nova"/>
            </a:endParaRPr>
          </a:p>
          <a:p>
            <a:pPr indent="0" lvl="0" marL="0" marR="101600" rtl="0" algn="l">
              <a:lnSpc>
                <a:spcPct val="166000"/>
              </a:lnSpc>
              <a:spcBef>
                <a:spcPts val="0"/>
              </a:spcBef>
              <a:spcAft>
                <a:spcPts val="0"/>
              </a:spcAft>
              <a:buNone/>
            </a:pPr>
            <a:r>
              <a:rPr lang="en" sz="4000">
                <a:latin typeface="Chelsea Market"/>
                <a:ea typeface="Chelsea Market"/>
                <a:cs typeface="Chelsea Market"/>
                <a:sym typeface="Chelsea Market"/>
              </a:rPr>
              <a:t>P</a:t>
            </a:r>
            <a:r>
              <a:rPr lang="en" sz="4000">
                <a:latin typeface="Chelsea Market"/>
                <a:ea typeface="Chelsea Market"/>
                <a:cs typeface="Chelsea Market"/>
                <a:sym typeface="Chelsea Market"/>
              </a:rPr>
              <a:t>hotos</a:t>
            </a:r>
            <a:endParaRPr sz="4000">
              <a:latin typeface="Chelsea Market"/>
              <a:ea typeface="Chelsea Market"/>
              <a:cs typeface="Chelsea Market"/>
              <a:sym typeface="Chelsea Market"/>
            </a:endParaRPr>
          </a:p>
          <a:p>
            <a:pPr indent="-635000" lvl="0" marL="914400" marR="101600" rtl="0" algn="l">
              <a:lnSpc>
                <a:spcPct val="100000"/>
              </a:lnSpc>
              <a:spcBef>
                <a:spcPts val="0"/>
              </a:spcBef>
              <a:spcAft>
                <a:spcPts val="0"/>
              </a:spcAft>
              <a:buSzPts val="2800"/>
              <a:buChar char="●"/>
            </a:pPr>
            <a:r>
              <a:rPr lang="en">
                <a:uFill>
                  <a:noFill/>
                </a:uFill>
                <a:hlinkClick r:id="rId7"/>
              </a:rPr>
              <a:t>Grapes; strawberries; pineapple; kiwi; apricot; banana and whole pineapple</a:t>
            </a:r>
            <a:endParaRPr/>
          </a:p>
          <a:p>
            <a:pPr indent="-635000" lvl="0" marL="914400" marR="101600" rtl="0" algn="l">
              <a:lnSpc>
                <a:spcPct val="100000"/>
              </a:lnSpc>
              <a:spcBef>
                <a:spcPts val="0"/>
              </a:spcBef>
              <a:spcAft>
                <a:spcPts val="0"/>
              </a:spcAft>
              <a:buSzPts val="2800"/>
              <a:buChar char="●"/>
            </a:pPr>
            <a:r>
              <a:rPr lang="en">
                <a:solidFill>
                  <a:schemeClr val="hlink"/>
                </a:solidFill>
                <a:uFill>
                  <a:noFill/>
                </a:uFill>
                <a:hlinkClick r:id="rId8"/>
              </a:rPr>
              <a:t>Different abstract slices of tropic fruits</a:t>
            </a:r>
            <a:endParaRPr/>
          </a:p>
          <a:p>
            <a:pPr indent="-635000" lvl="0" marL="914400" rtl="0" algn="l">
              <a:lnSpc>
                <a:spcPct val="100000"/>
              </a:lnSpc>
              <a:spcBef>
                <a:spcPts val="0"/>
              </a:spcBef>
              <a:spcAft>
                <a:spcPts val="0"/>
              </a:spcAft>
              <a:buSzPts val="2800"/>
              <a:buChar char="●"/>
            </a:pPr>
            <a:r>
              <a:rPr lang="en">
                <a:uFill>
                  <a:noFill/>
                </a:uFill>
                <a:hlinkClick r:id="rId9"/>
              </a:rPr>
              <a:t>Woman holding bananas lemon</a:t>
            </a:r>
            <a:endParaRPr/>
          </a:p>
          <a:p>
            <a:pPr indent="-635000" lvl="0" marL="914400" marR="101600" rtl="0" algn="l">
              <a:lnSpc>
                <a:spcPct val="100000"/>
              </a:lnSpc>
              <a:spcBef>
                <a:spcPts val="0"/>
              </a:spcBef>
              <a:spcAft>
                <a:spcPts val="0"/>
              </a:spcAft>
              <a:buSzPts val="2800"/>
              <a:buChar char="●"/>
            </a:pPr>
            <a:r>
              <a:rPr lang="en">
                <a:uFill>
                  <a:noFill/>
                </a:uFill>
                <a:hlinkClick r:id="rId10"/>
              </a:rPr>
              <a:t>Woman covering her eyes with oranges Free Photo</a:t>
            </a:r>
            <a:endParaRPr/>
          </a:p>
          <a:p>
            <a:pPr indent="0" lvl="0" marL="0" marR="101600" rtl="0" algn="l">
              <a:lnSpc>
                <a:spcPct val="166000"/>
              </a:lnSpc>
              <a:spcBef>
                <a:spcPts val="0"/>
              </a:spcBef>
              <a:spcAft>
                <a:spcPts val="0"/>
              </a:spcAft>
              <a:buNone/>
            </a:pPr>
            <a:r>
              <a:t/>
            </a:r>
            <a:endParaRPr sz="2400">
              <a:solidFill>
                <a:srgbClr val="374957"/>
              </a:solidFill>
              <a:highlight>
                <a:srgbClr val="FFFFFF"/>
              </a:highlight>
              <a:latin typeface="Proxima Nova"/>
              <a:ea typeface="Proxima Nova"/>
              <a:cs typeface="Proxima Nova"/>
              <a:sym typeface="Proxima Nova"/>
            </a:endParaRPr>
          </a:p>
          <a:p>
            <a:pPr indent="0" lvl="0" marL="0" marR="101600" rtl="0" algn="l">
              <a:lnSpc>
                <a:spcPct val="166000"/>
              </a:lnSpc>
              <a:spcBef>
                <a:spcPts val="0"/>
              </a:spcBef>
              <a:spcAft>
                <a:spcPts val="0"/>
              </a:spcAft>
              <a:buNone/>
            </a:pPr>
            <a:r>
              <a:t/>
            </a:r>
            <a:endParaRPr sz="2400">
              <a:solidFill>
                <a:srgbClr val="374957"/>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1" name="Shape 941"/>
        <p:cNvGrpSpPr/>
        <p:nvPr/>
      </p:nvGrpSpPr>
      <p:grpSpPr>
        <a:xfrm>
          <a:off x="0" y="0"/>
          <a:ext cx="0" cy="0"/>
          <a:chOff x="0" y="0"/>
          <a:chExt cx="0" cy="0"/>
        </a:xfrm>
      </p:grpSpPr>
      <p:sp>
        <p:nvSpPr>
          <p:cNvPr id="942" name="Google Shape;942;p68"/>
          <p:cNvSpPr txBox="1"/>
          <p:nvPr>
            <p:ph idx="4294967295" type="title"/>
          </p:nvPr>
        </p:nvSpPr>
        <p:spPr>
          <a:xfrm>
            <a:off x="2096700" y="1512425"/>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943" name="Google Shape;943;p68"/>
          <p:cNvSpPr txBox="1"/>
          <p:nvPr>
            <p:ph idx="4294967295" type="body"/>
          </p:nvPr>
        </p:nvSpPr>
        <p:spPr>
          <a:xfrm>
            <a:off x="2096700" y="2423025"/>
            <a:ext cx="14094600" cy="5471400"/>
          </a:xfrm>
          <a:prstGeom prst="rect">
            <a:avLst/>
          </a:prstGeom>
        </p:spPr>
        <p:txBody>
          <a:bodyPr anchorCtr="0" anchor="t" bIns="182850" lIns="182850" spcFirstLastPara="1" rIns="182850" wrap="square" tIns="182850">
            <a:noAutofit/>
          </a:bodyPr>
          <a:lstStyle/>
          <a:p>
            <a:pPr indent="0" lvl="0" marL="0" marR="0" rtl="0" algn="l">
              <a:lnSpc>
                <a:spcPct val="115000"/>
              </a:lnSpc>
              <a:spcBef>
                <a:spcPts val="2800"/>
              </a:spcBef>
              <a:spcAft>
                <a:spcPts val="0"/>
              </a:spcAft>
              <a:buNone/>
            </a:pPr>
            <a:r>
              <a:rPr lang="en" sz="24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2400" u="sng">
                <a:solidFill>
                  <a:srgbClr val="869FB2"/>
                </a:solidFill>
                <a:latin typeface="Arial"/>
                <a:ea typeface="Arial"/>
                <a:cs typeface="Arial"/>
                <a:sym typeface="Arial"/>
                <a:hlinkClick r:id="rId3">
                  <a:extLst>
                    <a:ext uri="{A12FA001-AC4F-418D-AE19-62706E023703}">
                      <ahyp:hlinkClr val="tx"/>
                    </a:ext>
                  </a:extLst>
                </a:hlinkClick>
              </a:rPr>
              <a:t>lidesgo</a:t>
            </a:r>
            <a:r>
              <a:rPr lang="en" sz="2400">
                <a:solidFill>
                  <a:srgbClr val="435D74"/>
                </a:solidFill>
                <a:latin typeface="Arial"/>
                <a:ea typeface="Arial"/>
                <a:cs typeface="Arial"/>
                <a:sym typeface="Arial"/>
              </a:rPr>
              <a:t> </a:t>
            </a:r>
            <a:r>
              <a:rPr lang="en" sz="2400">
                <a:solidFill>
                  <a:srgbClr val="FFFFFF"/>
                </a:solidFill>
                <a:latin typeface="Arial"/>
                <a:ea typeface="Arial"/>
                <a:cs typeface="Arial"/>
                <a:sym typeface="Arial"/>
              </a:rPr>
              <a:t>by keeping the </a:t>
            </a:r>
            <a:r>
              <a:rPr b="1" lang="en" sz="24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2400">
                <a:solidFill>
                  <a:srgbClr val="FFFFFF"/>
                </a:solidFill>
                <a:latin typeface="Arial"/>
                <a:ea typeface="Arial"/>
                <a:cs typeface="Arial"/>
                <a:sym typeface="Arial"/>
              </a:rPr>
              <a:t> slide.</a:t>
            </a:r>
            <a:endParaRPr sz="2400">
              <a:solidFill>
                <a:srgbClr val="FFFFFF"/>
              </a:solidFill>
              <a:latin typeface="Arial"/>
              <a:ea typeface="Arial"/>
              <a:cs typeface="Arial"/>
              <a:sym typeface="Arial"/>
            </a:endParaRPr>
          </a:p>
          <a:p>
            <a:pPr indent="0" lvl="0" marL="0" marR="0" rtl="0" algn="l">
              <a:lnSpc>
                <a:spcPct val="115000"/>
              </a:lnSpc>
              <a:spcBef>
                <a:spcPts val="2800"/>
              </a:spcBef>
              <a:spcAft>
                <a:spcPts val="0"/>
              </a:spcAft>
              <a:buNone/>
            </a:pPr>
            <a:r>
              <a:rPr b="1" lang="en" sz="2200">
                <a:solidFill>
                  <a:srgbClr val="869FB2"/>
                </a:solidFill>
                <a:latin typeface="Arial"/>
                <a:ea typeface="Arial"/>
                <a:cs typeface="Arial"/>
                <a:sym typeface="Arial"/>
              </a:rPr>
              <a:t>You are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Modify this template.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Use it for both personal and commercial projects.</a:t>
            </a:r>
            <a:endParaRPr sz="2200">
              <a:solidFill>
                <a:srgbClr val="FFFFFF"/>
              </a:solidFill>
              <a:latin typeface="Arial"/>
              <a:ea typeface="Arial"/>
              <a:cs typeface="Arial"/>
              <a:sym typeface="Arial"/>
            </a:endParaRPr>
          </a:p>
          <a:p>
            <a:pPr indent="0" lvl="0" marL="0" rtl="0" algn="l">
              <a:lnSpc>
                <a:spcPct val="115000"/>
              </a:lnSpc>
              <a:spcBef>
                <a:spcPts val="2800"/>
              </a:spcBef>
              <a:spcAft>
                <a:spcPts val="0"/>
              </a:spcAft>
              <a:buNone/>
            </a:pPr>
            <a:r>
              <a:rPr b="1" lang="en" sz="2200">
                <a:solidFill>
                  <a:srgbClr val="869FB2"/>
                </a:solidFill>
                <a:latin typeface="Arial"/>
                <a:ea typeface="Arial"/>
                <a:cs typeface="Arial"/>
                <a:sym typeface="Arial"/>
              </a:rPr>
              <a:t>You are not allowed to:</a:t>
            </a:r>
            <a:endParaRPr b="1" sz="2200">
              <a:solidFill>
                <a:srgbClr val="869FB2"/>
              </a:solidFill>
              <a:latin typeface="Arial"/>
              <a:ea typeface="Arial"/>
              <a:cs typeface="Arial"/>
              <a:sym typeface="Arial"/>
            </a:endParaRPr>
          </a:p>
          <a:p>
            <a:pPr indent="0" lvl="0" marL="0" rtl="0" algn="l">
              <a:lnSpc>
                <a:spcPct val="115000"/>
              </a:lnSpc>
              <a:spcBef>
                <a:spcPts val="800"/>
              </a:spcBef>
              <a:spcAft>
                <a:spcPts val="0"/>
              </a:spcAft>
              <a:buNone/>
            </a:pPr>
            <a:r>
              <a:rPr lang="en" sz="2200">
                <a:solidFill>
                  <a:srgbClr val="FFFFFF"/>
                </a:solidFill>
                <a:latin typeface="Arial"/>
                <a:ea typeface="Arial"/>
                <a:cs typeface="Arial"/>
                <a:sym typeface="Arial"/>
              </a:rPr>
              <a:t>- Sublicense, sell or rent any of Slidesgo Content (or a modified version of Slidesgo Content).</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Distribute Slidesgo Content unless it has been expressly authorized by Slidesgo.</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Include Slidesgo Content in an online or offline database or file.</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Offer Slidesgo templates (or modified versions of Slidesgo templates) for download.</a:t>
            </a:r>
            <a:endParaRPr sz="22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FFFFFF"/>
                </a:solidFill>
                <a:latin typeface="Arial"/>
                <a:ea typeface="Arial"/>
                <a:cs typeface="Arial"/>
                <a:sym typeface="Arial"/>
              </a:rPr>
              <a:t>- Acquire the copyright of Slidesgo Content.</a:t>
            </a:r>
            <a:endParaRPr sz="2200">
              <a:solidFill>
                <a:srgbClr val="FFFFFF"/>
              </a:solidFill>
              <a:latin typeface="Arial"/>
              <a:ea typeface="Arial"/>
              <a:cs typeface="Arial"/>
              <a:sym typeface="Arial"/>
            </a:endParaRPr>
          </a:p>
          <a:p>
            <a:pPr indent="0" lvl="0" marL="0" rtl="0" algn="ctr">
              <a:spcBef>
                <a:spcPts val="0"/>
              </a:spcBef>
              <a:spcAft>
                <a:spcPts val="0"/>
              </a:spcAft>
              <a:buNone/>
            </a:pPr>
            <a:r>
              <a:t/>
            </a:r>
            <a:endParaRPr sz="2200">
              <a:solidFill>
                <a:srgbClr val="435D74"/>
              </a:solidFill>
              <a:latin typeface="Arial"/>
              <a:ea typeface="Arial"/>
              <a:cs typeface="Arial"/>
              <a:sym typeface="Arial"/>
            </a:endParaRPr>
          </a:p>
          <a:p>
            <a:pPr indent="0" lvl="0" marL="0" rtl="0" algn="ctr">
              <a:spcBef>
                <a:spcPts val="0"/>
              </a:spcBef>
              <a:spcAft>
                <a:spcPts val="0"/>
              </a:spcAft>
              <a:buNone/>
            </a:pPr>
            <a:r>
              <a:t/>
            </a:r>
            <a:endParaRPr sz="2800">
              <a:solidFill>
                <a:srgbClr val="435D74"/>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944" name="Google Shape;944;p68"/>
          <p:cNvSpPr txBox="1"/>
          <p:nvPr>
            <p:ph idx="4294967295" type="body"/>
          </p:nvPr>
        </p:nvSpPr>
        <p:spPr>
          <a:xfrm>
            <a:off x="2096700" y="7894375"/>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2400">
                <a:solidFill>
                  <a:srgbClr val="FFFFFF"/>
                </a:solidFill>
                <a:latin typeface="Arial"/>
                <a:ea typeface="Arial"/>
                <a:cs typeface="Arial"/>
                <a:sym typeface="Arial"/>
              </a:rPr>
              <a:t>our FAQs or visit Slidesgo School:</a:t>
            </a:r>
            <a:endParaRPr sz="2400">
              <a:solidFill>
                <a:srgbClr val="FFFFFF"/>
              </a:solidFill>
              <a:latin typeface="Arial"/>
              <a:ea typeface="Arial"/>
              <a:cs typeface="Arial"/>
              <a:sym typeface="Arial"/>
            </a:endParaRPr>
          </a:p>
          <a:p>
            <a:pPr indent="0" lvl="0" marL="0" rtl="0" algn="ctr">
              <a:spcBef>
                <a:spcPts val="0"/>
              </a:spcBef>
              <a:spcAft>
                <a:spcPts val="0"/>
              </a:spcAft>
              <a:buNone/>
            </a:pPr>
            <a:r>
              <a:rPr lang="en" sz="24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2800">
                <a:solidFill>
                  <a:srgbClr val="FFFFFF"/>
                </a:solidFill>
                <a:latin typeface="Arial"/>
                <a:ea typeface="Arial"/>
                <a:cs typeface="Arial"/>
                <a:sym typeface="Arial"/>
              </a:rPr>
              <a:t> </a:t>
            </a:r>
            <a:r>
              <a:rPr lang="en" sz="2400">
                <a:solidFill>
                  <a:srgbClr val="FFFFFF"/>
                </a:solidFill>
                <a:latin typeface="Arial"/>
                <a:ea typeface="Arial"/>
                <a:cs typeface="Arial"/>
                <a:sym typeface="Arial"/>
              </a:rPr>
              <a:t>and</a:t>
            </a:r>
            <a:r>
              <a:rPr lang="en" sz="2800">
                <a:solidFill>
                  <a:srgbClr val="FFFFFF"/>
                </a:solidFill>
                <a:latin typeface="Arial"/>
                <a:ea typeface="Arial"/>
                <a:cs typeface="Arial"/>
                <a:sym typeface="Arial"/>
              </a:rPr>
              <a:t> </a:t>
            </a:r>
            <a:r>
              <a:rPr lang="en" sz="24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2400" u="sng">
              <a:solidFill>
                <a:srgbClr val="869FB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8" name="Shape 948"/>
        <p:cNvGrpSpPr/>
        <p:nvPr/>
      </p:nvGrpSpPr>
      <p:grpSpPr>
        <a:xfrm>
          <a:off x="0" y="0"/>
          <a:ext cx="0" cy="0"/>
          <a:chOff x="0" y="0"/>
          <a:chExt cx="0" cy="0"/>
        </a:xfrm>
      </p:grpSpPr>
      <p:sp>
        <p:nvSpPr>
          <p:cNvPr id="949" name="Google Shape;949;p69"/>
          <p:cNvSpPr txBox="1"/>
          <p:nvPr/>
        </p:nvSpPr>
        <p:spPr>
          <a:xfrm>
            <a:off x="2096700" y="64770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Instructions for use (premium users)</a:t>
            </a:r>
            <a:endParaRPr sz="4800">
              <a:solidFill>
                <a:srgbClr val="FFFFFF"/>
              </a:solidFill>
            </a:endParaRPr>
          </a:p>
        </p:txBody>
      </p:sp>
      <p:sp>
        <p:nvSpPr>
          <p:cNvPr id="950" name="Google Shape;950;p69"/>
          <p:cNvSpPr txBox="1"/>
          <p:nvPr/>
        </p:nvSpPr>
        <p:spPr>
          <a:xfrm>
            <a:off x="2096700" y="1380550"/>
            <a:ext cx="14094600" cy="880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None/>
            </a:pPr>
            <a:r>
              <a:rPr lang="en" sz="2200">
                <a:solidFill>
                  <a:srgbClr val="FFFFFF"/>
                </a:solidFill>
              </a:rPr>
              <a:t>In order to use this template, you must be a Premium user on </a:t>
            </a:r>
            <a:r>
              <a:rPr b="1" lang="en" sz="2000" u="sng">
                <a:solidFill>
                  <a:srgbClr val="869FB2"/>
                </a:solidFill>
              </a:rPr>
              <a:t>S</a:t>
            </a:r>
            <a:r>
              <a:rPr b="1" lang="en" sz="2200" u="sng">
                <a:solidFill>
                  <a:srgbClr val="869FB2"/>
                </a:solidFill>
                <a:hlinkClick r:id="rId3">
                  <a:extLst>
                    <a:ext uri="{A12FA001-AC4F-418D-AE19-62706E023703}">
                      <ahyp:hlinkClr val="tx"/>
                    </a:ext>
                  </a:extLst>
                </a:hlinkClick>
              </a:rPr>
              <a:t>lidesgo</a:t>
            </a:r>
            <a:r>
              <a:rPr lang="en" sz="2200">
                <a:solidFill>
                  <a:srgbClr val="FFFFFF"/>
                </a:solidFill>
              </a:rPr>
              <a:t>.</a:t>
            </a:r>
            <a:endParaRPr sz="22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951" name="Google Shape;951;p69"/>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a:t>
            </a:r>
            <a:r>
              <a:rPr lang="en" sz="1800">
                <a:solidFill>
                  <a:srgbClr val="FFFFFF"/>
                </a:solidFill>
              </a:rPr>
              <a:t>read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4">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5">
                  <a:extLst>
                    <a:ext uri="{A12FA001-AC4F-418D-AE19-62706E023703}">
                      <ahyp:hlinkClr val="tx"/>
                    </a:ext>
                  </a:extLst>
                </a:hlinkClick>
              </a:rPr>
              <a:t>https://slidesgo.com/slidesgo-school</a:t>
            </a:r>
            <a:endParaRPr sz="2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 name="Shape 955"/>
        <p:cNvGrpSpPr/>
        <p:nvPr/>
      </p:nvGrpSpPr>
      <p:grpSpPr>
        <a:xfrm>
          <a:off x="0" y="0"/>
          <a:ext cx="0" cy="0"/>
          <a:chOff x="0" y="0"/>
          <a:chExt cx="0" cy="0"/>
        </a:xfrm>
      </p:grpSpPr>
      <p:sp>
        <p:nvSpPr>
          <p:cNvPr id="956" name="Google Shape;956;p70"/>
          <p:cNvSpPr txBox="1"/>
          <p:nvPr>
            <p:ph idx="4294967295" type="title"/>
          </p:nvPr>
        </p:nvSpPr>
        <p:spPr>
          <a:xfrm>
            <a:off x="2096700" y="1523356"/>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57" name="Google Shape;957;p70"/>
          <p:cNvSpPr txBox="1"/>
          <p:nvPr>
            <p:ph idx="4294967295" type="body"/>
          </p:nvPr>
        </p:nvSpPr>
        <p:spPr>
          <a:xfrm>
            <a:off x="2096700" y="2530306"/>
            <a:ext cx="14094600" cy="8802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sz="2400">
                <a:solidFill>
                  <a:srgbClr val="FFFFFF"/>
                </a:solidFill>
                <a:latin typeface="Arial"/>
                <a:ea typeface="Arial"/>
                <a:cs typeface="Arial"/>
                <a:sym typeface="Arial"/>
              </a:rPr>
              <a:t>This presentation has been made using the following fonts:</a:t>
            </a:r>
            <a:endParaRPr sz="2400">
              <a:solidFill>
                <a:srgbClr val="FFFFFF"/>
              </a:solidFill>
              <a:latin typeface="Arial"/>
              <a:ea typeface="Arial"/>
              <a:cs typeface="Arial"/>
              <a:sym typeface="Arial"/>
            </a:endParaRPr>
          </a:p>
          <a:p>
            <a:pPr indent="0" lvl="0" marL="0" rtl="0" algn="l">
              <a:spcBef>
                <a:spcPts val="0"/>
              </a:spcBef>
              <a:spcAft>
                <a:spcPts val="0"/>
              </a:spcAft>
              <a:buNone/>
            </a:pPr>
            <a:r>
              <a:t/>
            </a:r>
            <a:endParaRPr sz="2800">
              <a:solidFill>
                <a:srgbClr val="435D74"/>
              </a:solidFill>
              <a:latin typeface="Arial"/>
              <a:ea typeface="Arial"/>
              <a:cs typeface="Arial"/>
              <a:sym typeface="Arial"/>
            </a:endParaRPr>
          </a:p>
        </p:txBody>
      </p:sp>
      <p:sp>
        <p:nvSpPr>
          <p:cNvPr id="958" name="Google Shape;958;p70"/>
          <p:cNvSpPr txBox="1"/>
          <p:nvPr>
            <p:ph idx="4294967295" type="body"/>
          </p:nvPr>
        </p:nvSpPr>
        <p:spPr>
          <a:xfrm>
            <a:off x="2096700" y="3452654"/>
            <a:ext cx="14094600" cy="25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Chelsea Market</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https://fonts.google.com/specimen/Chelsea+Market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16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Work Sans</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5">
                  <a:extLst>
                    <a:ext uri="{A12FA001-AC4F-418D-AE19-62706E023703}">
                      <ahyp:hlinkClr val="tx"/>
                    </a:ext>
                  </a:extLst>
                </a:hlinkClick>
              </a:rPr>
              <a:t>https://fonts.google.com/specimen/Work+Sans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959" name="Google Shape;959;p70"/>
          <p:cNvSpPr/>
          <p:nvPr/>
        </p:nvSpPr>
        <p:spPr>
          <a:xfrm>
            <a:off x="5291525" y="6452206"/>
            <a:ext cx="1582800" cy="1508400"/>
          </a:xfrm>
          <a:prstGeom prst="roundRect">
            <a:avLst>
              <a:gd fmla="val 16667" name="adj"/>
            </a:avLst>
          </a:prstGeom>
          <a:solidFill>
            <a:srgbClr val="E95D6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70"/>
          <p:cNvSpPr/>
          <p:nvPr/>
        </p:nvSpPr>
        <p:spPr>
          <a:xfrm>
            <a:off x="7415164" y="6452206"/>
            <a:ext cx="1582800" cy="1508400"/>
          </a:xfrm>
          <a:prstGeom prst="roundRect">
            <a:avLst>
              <a:gd fmla="val 16667" name="adj"/>
            </a:avLst>
          </a:prstGeom>
          <a:solidFill>
            <a:srgbClr val="F7D248"/>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1" name="Google Shape;961;p70"/>
          <p:cNvSpPr/>
          <p:nvPr/>
        </p:nvSpPr>
        <p:spPr>
          <a:xfrm>
            <a:off x="9538804" y="6452206"/>
            <a:ext cx="1582800" cy="1508400"/>
          </a:xfrm>
          <a:prstGeom prst="roundRect">
            <a:avLst>
              <a:gd fmla="val 16667" name="adj"/>
            </a:avLst>
          </a:prstGeom>
          <a:solidFill>
            <a:srgbClr val="89C75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2" name="Google Shape;962;p70"/>
          <p:cNvSpPr/>
          <p:nvPr/>
        </p:nvSpPr>
        <p:spPr>
          <a:xfrm>
            <a:off x="3167875" y="6452206"/>
            <a:ext cx="1582800" cy="1508400"/>
          </a:xfrm>
          <a:prstGeom prst="roundRect">
            <a:avLst>
              <a:gd fmla="val 16667" name="adj"/>
            </a:avLst>
          </a:prstGeom>
          <a:solidFill>
            <a:srgbClr val="513E6B"/>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3" name="Google Shape;963;p70"/>
          <p:cNvSpPr txBox="1"/>
          <p:nvPr/>
        </p:nvSpPr>
        <p:spPr>
          <a:xfrm>
            <a:off x="529152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#e95d68</a:t>
            </a:r>
            <a:endParaRPr sz="2000">
              <a:solidFill>
                <a:srgbClr val="FFFFFF"/>
              </a:solidFill>
            </a:endParaRPr>
          </a:p>
        </p:txBody>
      </p:sp>
      <p:sp>
        <p:nvSpPr>
          <p:cNvPr id="964" name="Google Shape;964;p70"/>
          <p:cNvSpPr txBox="1"/>
          <p:nvPr/>
        </p:nvSpPr>
        <p:spPr>
          <a:xfrm>
            <a:off x="741517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#f7d248</a:t>
            </a:r>
            <a:endParaRPr sz="2000">
              <a:solidFill>
                <a:srgbClr val="FFFFFF"/>
              </a:solidFill>
            </a:endParaRPr>
          </a:p>
        </p:txBody>
      </p:sp>
      <p:sp>
        <p:nvSpPr>
          <p:cNvPr id="965" name="Google Shape;965;p70"/>
          <p:cNvSpPr txBox="1"/>
          <p:nvPr/>
        </p:nvSpPr>
        <p:spPr>
          <a:xfrm>
            <a:off x="953882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#89c75f</a:t>
            </a:r>
            <a:endParaRPr sz="2000">
              <a:solidFill>
                <a:srgbClr val="FFFFFF"/>
              </a:solidFill>
            </a:endParaRPr>
          </a:p>
        </p:txBody>
      </p:sp>
      <p:sp>
        <p:nvSpPr>
          <p:cNvPr id="966" name="Google Shape;966;p70"/>
          <p:cNvSpPr txBox="1"/>
          <p:nvPr/>
        </p:nvSpPr>
        <p:spPr>
          <a:xfrm>
            <a:off x="316787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#513e6b</a:t>
            </a:r>
            <a:endParaRPr sz="2000">
              <a:solidFill>
                <a:srgbClr val="FFFFFF"/>
              </a:solidFill>
            </a:endParaRPr>
          </a:p>
        </p:txBody>
      </p:sp>
      <p:sp>
        <p:nvSpPr>
          <p:cNvPr id="967" name="Google Shape;967;p70"/>
          <p:cNvSpPr/>
          <p:nvPr/>
        </p:nvSpPr>
        <p:spPr>
          <a:xfrm>
            <a:off x="11413625" y="6452206"/>
            <a:ext cx="1582800" cy="1508400"/>
          </a:xfrm>
          <a:prstGeom prst="roundRect">
            <a:avLst>
              <a:gd fmla="val 16667" name="adj"/>
            </a:avLst>
          </a:prstGeom>
          <a:solidFill>
            <a:srgbClr val="FFEDAA"/>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70"/>
          <p:cNvSpPr/>
          <p:nvPr/>
        </p:nvSpPr>
        <p:spPr>
          <a:xfrm>
            <a:off x="13537264" y="6452206"/>
            <a:ext cx="1582800" cy="1508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9" name="Google Shape;969;p70"/>
          <p:cNvSpPr txBox="1"/>
          <p:nvPr/>
        </p:nvSpPr>
        <p:spPr>
          <a:xfrm>
            <a:off x="1141362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513E6B"/>
                </a:solidFill>
              </a:rPr>
              <a:t>#ffedaaff</a:t>
            </a:r>
            <a:endParaRPr sz="2000">
              <a:solidFill>
                <a:srgbClr val="513E6B"/>
              </a:solidFill>
            </a:endParaRPr>
          </a:p>
        </p:txBody>
      </p:sp>
      <p:sp>
        <p:nvSpPr>
          <p:cNvPr id="970" name="Google Shape;970;p70"/>
          <p:cNvSpPr txBox="1"/>
          <p:nvPr/>
        </p:nvSpPr>
        <p:spPr>
          <a:xfrm>
            <a:off x="13537275" y="6766306"/>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513E6B"/>
                </a:solidFill>
              </a:rPr>
              <a:t>#ffffffff</a:t>
            </a:r>
            <a:endParaRPr sz="2000">
              <a:solidFill>
                <a:srgbClr val="513E6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4" name="Shape 974"/>
        <p:cNvGrpSpPr/>
        <p:nvPr/>
      </p:nvGrpSpPr>
      <p:grpSpPr>
        <a:xfrm>
          <a:off x="0" y="0"/>
          <a:ext cx="0" cy="0"/>
          <a:chOff x="0" y="0"/>
          <a:chExt cx="0" cy="0"/>
        </a:xfrm>
      </p:grpSpPr>
      <p:sp>
        <p:nvSpPr>
          <p:cNvPr id="975" name="Google Shape;975;p71"/>
          <p:cNvSpPr txBox="1"/>
          <p:nvPr>
            <p:ph idx="4294967295" type="title"/>
          </p:nvPr>
        </p:nvSpPr>
        <p:spPr>
          <a:xfrm>
            <a:off x="2096700" y="1517799"/>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76" name="Google Shape;976;p71"/>
          <p:cNvSpPr txBox="1"/>
          <p:nvPr/>
        </p:nvSpPr>
        <p:spPr>
          <a:xfrm>
            <a:off x="2088500" y="2558600"/>
            <a:ext cx="14094600" cy="1517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977" name="Google Shape;977;p71"/>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978" name="Google Shape;978;p71">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979" name="Google Shape;979;p71">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980" name="Google Shape;980;p71">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981" name="Google Shape;981;p71">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982" name="Google Shape;982;p71"/>
          <p:cNvPicPr preferRelativeResize="0"/>
          <p:nvPr/>
        </p:nvPicPr>
        <p:blipFill rotWithShape="1">
          <a:blip r:embed="rId13">
            <a:alphaModFix/>
          </a:blip>
          <a:srcRect b="0" l="0" r="0" t="0"/>
          <a:stretch/>
        </p:blipFill>
        <p:spPr>
          <a:xfrm>
            <a:off x="4510155" y="4821699"/>
            <a:ext cx="2681190" cy="2681205"/>
          </a:xfrm>
          <a:prstGeom prst="rect">
            <a:avLst/>
          </a:prstGeom>
          <a:noFill/>
          <a:ln>
            <a:noFill/>
          </a:ln>
        </p:spPr>
      </p:pic>
      <p:pic>
        <p:nvPicPr>
          <p:cNvPr id="983" name="Google Shape;983;p71"/>
          <p:cNvPicPr preferRelativeResize="0"/>
          <p:nvPr/>
        </p:nvPicPr>
        <p:blipFill rotWithShape="1">
          <a:blip r:embed="rId14">
            <a:alphaModFix/>
          </a:blip>
          <a:srcRect b="8854" l="4194" r="4213" t="11228"/>
          <a:stretch/>
        </p:blipFill>
        <p:spPr>
          <a:xfrm>
            <a:off x="7548550" y="5065025"/>
            <a:ext cx="2896607" cy="2527175"/>
          </a:xfrm>
          <a:prstGeom prst="rect">
            <a:avLst/>
          </a:prstGeom>
          <a:noFill/>
          <a:ln>
            <a:noFill/>
          </a:ln>
        </p:spPr>
      </p:pic>
      <p:pic>
        <p:nvPicPr>
          <p:cNvPr id="984" name="Google Shape;984;p71"/>
          <p:cNvPicPr preferRelativeResize="0"/>
          <p:nvPr/>
        </p:nvPicPr>
        <p:blipFill rotWithShape="1">
          <a:blip r:embed="rId15">
            <a:alphaModFix/>
          </a:blip>
          <a:srcRect b="11945" l="0" r="0" t="6567"/>
          <a:stretch/>
        </p:blipFill>
        <p:spPr>
          <a:xfrm>
            <a:off x="10694674" y="5163054"/>
            <a:ext cx="2896568" cy="2360329"/>
          </a:xfrm>
          <a:prstGeom prst="rect">
            <a:avLst/>
          </a:prstGeom>
          <a:noFill/>
          <a:ln>
            <a:noFill/>
          </a:ln>
        </p:spPr>
      </p:pic>
      <p:pic>
        <p:nvPicPr>
          <p:cNvPr id="985" name="Google Shape;985;p71"/>
          <p:cNvPicPr preferRelativeResize="0"/>
          <p:nvPr/>
        </p:nvPicPr>
        <p:blipFill rotWithShape="1">
          <a:blip r:embed="rId16">
            <a:alphaModFix/>
          </a:blip>
          <a:srcRect b="17967" l="0" r="0" t="11708"/>
          <a:stretch/>
        </p:blipFill>
        <p:spPr>
          <a:xfrm>
            <a:off x="13672514" y="5047806"/>
            <a:ext cx="3593845" cy="2527200"/>
          </a:xfrm>
          <a:prstGeom prst="rect">
            <a:avLst/>
          </a:prstGeom>
          <a:noFill/>
          <a:ln>
            <a:noFill/>
          </a:ln>
        </p:spPr>
      </p:pic>
      <p:sp>
        <p:nvSpPr>
          <p:cNvPr id="986" name="Google Shape;986;p71">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0" name="Shape 990"/>
        <p:cNvGrpSpPr/>
        <p:nvPr/>
      </p:nvGrpSpPr>
      <p:grpSpPr>
        <a:xfrm>
          <a:off x="0" y="0"/>
          <a:ext cx="0" cy="0"/>
          <a:chOff x="0" y="0"/>
          <a:chExt cx="0" cy="0"/>
        </a:xfrm>
      </p:grpSpPr>
      <p:sp>
        <p:nvSpPr>
          <p:cNvPr id="991" name="Google Shape;991;p72"/>
          <p:cNvSpPr txBox="1"/>
          <p:nvPr/>
        </p:nvSpPr>
        <p:spPr>
          <a:xfrm>
            <a:off x="2136200" y="2708107"/>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grpSp>
        <p:nvGrpSpPr>
          <p:cNvPr id="992" name="Google Shape;992;p72"/>
          <p:cNvGrpSpPr/>
          <p:nvPr/>
        </p:nvGrpSpPr>
        <p:grpSpPr>
          <a:xfrm>
            <a:off x="10165416" y="6191569"/>
            <a:ext cx="885681" cy="1028542"/>
            <a:chOff x="4727025" y="1332775"/>
            <a:chExt cx="59900" cy="69625"/>
          </a:xfrm>
        </p:grpSpPr>
        <p:sp>
          <p:nvSpPr>
            <p:cNvPr id="993" name="Google Shape;993;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 name="Google Shape;995;p72"/>
          <p:cNvGrpSpPr/>
          <p:nvPr/>
        </p:nvGrpSpPr>
        <p:grpSpPr>
          <a:xfrm>
            <a:off x="11516049" y="4686545"/>
            <a:ext cx="1001818" cy="1001798"/>
            <a:chOff x="4820425" y="1329900"/>
            <a:chExt cx="70175" cy="70350"/>
          </a:xfrm>
        </p:grpSpPr>
        <p:sp>
          <p:nvSpPr>
            <p:cNvPr id="996" name="Google Shape;996;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 name="Google Shape;1000;p72"/>
          <p:cNvGrpSpPr/>
          <p:nvPr/>
        </p:nvGrpSpPr>
        <p:grpSpPr>
          <a:xfrm>
            <a:off x="12821296" y="4710123"/>
            <a:ext cx="1076270" cy="986239"/>
            <a:chOff x="4903200" y="1331525"/>
            <a:chExt cx="73575" cy="67425"/>
          </a:xfrm>
        </p:grpSpPr>
        <p:sp>
          <p:nvSpPr>
            <p:cNvPr id="1001" name="Google Shape;1001;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2" name="Google Shape;1002;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 name="Google Shape;1003;p72"/>
          <p:cNvGrpSpPr/>
          <p:nvPr/>
        </p:nvGrpSpPr>
        <p:grpSpPr>
          <a:xfrm>
            <a:off x="11341198" y="6194079"/>
            <a:ext cx="1089125" cy="1023790"/>
            <a:chOff x="4815575" y="1416800"/>
            <a:chExt cx="73750" cy="71400"/>
          </a:xfrm>
        </p:grpSpPr>
        <p:sp>
          <p:nvSpPr>
            <p:cNvPr id="1004" name="Google Shape;1004;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 name="Google Shape;1007;p72"/>
          <p:cNvGrpSpPr/>
          <p:nvPr/>
        </p:nvGrpSpPr>
        <p:grpSpPr>
          <a:xfrm>
            <a:off x="12734448" y="6193492"/>
            <a:ext cx="1205827" cy="1024954"/>
            <a:chOff x="4902475" y="1418875"/>
            <a:chExt cx="74500" cy="63775"/>
          </a:xfrm>
        </p:grpSpPr>
        <p:sp>
          <p:nvSpPr>
            <p:cNvPr id="1008" name="Google Shape;1008;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 name="Google Shape;1010;p72"/>
          <p:cNvGrpSpPr/>
          <p:nvPr/>
        </p:nvGrpSpPr>
        <p:grpSpPr>
          <a:xfrm>
            <a:off x="11566192" y="7671969"/>
            <a:ext cx="1030782" cy="1051398"/>
            <a:chOff x="4818100" y="1507675"/>
            <a:chExt cx="71225" cy="71625"/>
          </a:xfrm>
        </p:grpSpPr>
        <p:sp>
          <p:nvSpPr>
            <p:cNvPr id="1011" name="Google Shape;1011;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 name="Google Shape;1015;p72"/>
          <p:cNvGrpSpPr/>
          <p:nvPr/>
        </p:nvGrpSpPr>
        <p:grpSpPr>
          <a:xfrm>
            <a:off x="10242397" y="7715034"/>
            <a:ext cx="1045912" cy="979737"/>
            <a:chOff x="4721450" y="1509475"/>
            <a:chExt cx="79350" cy="74325"/>
          </a:xfrm>
        </p:grpSpPr>
        <p:sp>
          <p:nvSpPr>
            <p:cNvPr id="1016" name="Google Shape;1016;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 name="Google Shape;1020;p72"/>
          <p:cNvGrpSpPr/>
          <p:nvPr/>
        </p:nvGrpSpPr>
        <p:grpSpPr>
          <a:xfrm>
            <a:off x="12888882" y="7674537"/>
            <a:ext cx="1051409" cy="1070873"/>
            <a:chOff x="4906800" y="1507500"/>
            <a:chExt cx="70350" cy="71075"/>
          </a:xfrm>
        </p:grpSpPr>
        <p:sp>
          <p:nvSpPr>
            <p:cNvPr id="1021" name="Google Shape;1021;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6" name="Google Shape;1026;p72"/>
          <p:cNvGrpSpPr/>
          <p:nvPr/>
        </p:nvGrpSpPr>
        <p:grpSpPr>
          <a:xfrm>
            <a:off x="8954526" y="4686500"/>
            <a:ext cx="1016109" cy="1016190"/>
            <a:chOff x="3736598" y="2170606"/>
            <a:chExt cx="404889" cy="404889"/>
          </a:xfrm>
        </p:grpSpPr>
        <p:sp>
          <p:nvSpPr>
            <p:cNvPr id="1027" name="Google Shape;1027;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1" name="Google Shape;1031;p72"/>
          <p:cNvGrpSpPr/>
          <p:nvPr/>
        </p:nvGrpSpPr>
        <p:grpSpPr>
          <a:xfrm>
            <a:off x="7530607" y="4686690"/>
            <a:ext cx="1151580" cy="1015809"/>
            <a:chOff x="3161917" y="2170682"/>
            <a:chExt cx="458870" cy="404737"/>
          </a:xfrm>
        </p:grpSpPr>
        <p:sp>
          <p:nvSpPr>
            <p:cNvPr id="1032" name="Google Shape;1032;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33" name="Google Shape;1033;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4" name="Google Shape;1034;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5" name="Google Shape;1035;p72"/>
          <p:cNvGrpSpPr/>
          <p:nvPr/>
        </p:nvGrpSpPr>
        <p:grpSpPr>
          <a:xfrm>
            <a:off x="7585667" y="6207435"/>
            <a:ext cx="1041460" cy="997135"/>
            <a:chOff x="3179914" y="2889488"/>
            <a:chExt cx="422876" cy="404911"/>
          </a:xfrm>
        </p:grpSpPr>
        <p:sp>
          <p:nvSpPr>
            <p:cNvPr id="1036" name="Google Shape;1036;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7" name="Google Shape;1037;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2" name="Google Shape;1042;p72"/>
          <p:cNvGrpSpPr/>
          <p:nvPr/>
        </p:nvGrpSpPr>
        <p:grpSpPr>
          <a:xfrm>
            <a:off x="8843026" y="6207354"/>
            <a:ext cx="1032289" cy="997297"/>
            <a:chOff x="3729467" y="2889422"/>
            <a:chExt cx="419153" cy="404977"/>
          </a:xfrm>
        </p:grpSpPr>
        <p:sp>
          <p:nvSpPr>
            <p:cNvPr id="1043" name="Google Shape;1043;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0" name="Google Shape;1050;p72"/>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72"/>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72"/>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3" name="Google Shape;1053;p72"/>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54" name="Google Shape;1054;p72"/>
          <p:cNvGrpSpPr/>
          <p:nvPr/>
        </p:nvGrpSpPr>
        <p:grpSpPr>
          <a:xfrm>
            <a:off x="14283683" y="5101124"/>
            <a:ext cx="332947" cy="282993"/>
            <a:chOff x="4660325" y="1866850"/>
            <a:chExt cx="68350" cy="58100"/>
          </a:xfrm>
        </p:grpSpPr>
        <p:sp>
          <p:nvSpPr>
            <p:cNvPr id="1055" name="Google Shape;1055;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 name="Google Shape;1057;p72"/>
          <p:cNvGrpSpPr/>
          <p:nvPr/>
        </p:nvGrpSpPr>
        <p:grpSpPr>
          <a:xfrm>
            <a:off x="14902372" y="5152572"/>
            <a:ext cx="325031" cy="180098"/>
            <a:chOff x="4791775" y="1877500"/>
            <a:chExt cx="66725" cy="36975"/>
          </a:xfrm>
        </p:grpSpPr>
        <p:sp>
          <p:nvSpPr>
            <p:cNvPr id="1058" name="Google Shape;1058;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0" name="Google Shape;1060;p72"/>
          <p:cNvGrpSpPr/>
          <p:nvPr/>
        </p:nvGrpSpPr>
        <p:grpSpPr>
          <a:xfrm>
            <a:off x="15545797" y="5152572"/>
            <a:ext cx="289958" cy="180098"/>
            <a:chOff x="4923925" y="1877500"/>
            <a:chExt cx="59525" cy="36975"/>
          </a:xfrm>
        </p:grpSpPr>
        <p:sp>
          <p:nvSpPr>
            <p:cNvPr id="1061" name="Google Shape;1061;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2" name="Google Shape;1062;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3" name="Google Shape;1063;p72"/>
          <p:cNvGrpSpPr/>
          <p:nvPr/>
        </p:nvGrpSpPr>
        <p:grpSpPr>
          <a:xfrm>
            <a:off x="16134781" y="5116954"/>
            <a:ext cx="282895" cy="251333"/>
            <a:chOff x="5058450" y="1870100"/>
            <a:chExt cx="58075" cy="51600"/>
          </a:xfrm>
        </p:grpSpPr>
        <p:sp>
          <p:nvSpPr>
            <p:cNvPr id="1064" name="Google Shape;1064;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6" name="Google Shape;1066;p72"/>
          <p:cNvGrpSpPr/>
          <p:nvPr/>
        </p:nvGrpSpPr>
        <p:grpSpPr>
          <a:xfrm>
            <a:off x="14963810" y="5961770"/>
            <a:ext cx="202155" cy="215289"/>
            <a:chOff x="4811425" y="2065025"/>
            <a:chExt cx="41500" cy="44200"/>
          </a:xfrm>
        </p:grpSpPr>
        <p:sp>
          <p:nvSpPr>
            <p:cNvPr id="1067" name="Google Shape;1067;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9" name="Google Shape;1069;p72"/>
          <p:cNvGrpSpPr/>
          <p:nvPr/>
        </p:nvGrpSpPr>
        <p:grpSpPr>
          <a:xfrm>
            <a:off x="15548685" y="5962196"/>
            <a:ext cx="241733" cy="214437"/>
            <a:chOff x="4929875" y="2065025"/>
            <a:chExt cx="49625" cy="44025"/>
          </a:xfrm>
        </p:grpSpPr>
        <p:sp>
          <p:nvSpPr>
            <p:cNvPr id="1070" name="Google Shape;1070;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2" name="Google Shape;1072;p72"/>
          <p:cNvGrpSpPr/>
          <p:nvPr/>
        </p:nvGrpSpPr>
        <p:grpSpPr>
          <a:xfrm>
            <a:off x="16206022" y="5968224"/>
            <a:ext cx="140412" cy="202382"/>
            <a:chOff x="5083925" y="2066350"/>
            <a:chExt cx="28825" cy="41550"/>
          </a:xfrm>
        </p:grpSpPr>
        <p:sp>
          <p:nvSpPr>
            <p:cNvPr id="1073" name="Google Shape;1073;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5" name="Google Shape;1075;p72"/>
          <p:cNvGrpSpPr/>
          <p:nvPr/>
        </p:nvGrpSpPr>
        <p:grpSpPr>
          <a:xfrm>
            <a:off x="14269130" y="5999519"/>
            <a:ext cx="362052" cy="139792"/>
            <a:chOff x="4659775" y="2072775"/>
            <a:chExt cx="74325" cy="28700"/>
          </a:xfrm>
        </p:grpSpPr>
        <p:sp>
          <p:nvSpPr>
            <p:cNvPr id="1076" name="Google Shape;1076;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79" name="Google Shape;1079;p72"/>
          <p:cNvGrpSpPr/>
          <p:nvPr/>
        </p:nvGrpSpPr>
        <p:grpSpPr>
          <a:xfrm>
            <a:off x="16108842" y="5580648"/>
            <a:ext cx="334773" cy="178393"/>
            <a:chOff x="4662475" y="1976500"/>
            <a:chExt cx="68725" cy="36625"/>
          </a:xfrm>
        </p:grpSpPr>
        <p:sp>
          <p:nvSpPr>
            <p:cNvPr id="1080" name="Google Shape;1080;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 name="Google Shape;1083;p72"/>
          <p:cNvGrpSpPr/>
          <p:nvPr/>
        </p:nvGrpSpPr>
        <p:grpSpPr>
          <a:xfrm>
            <a:off x="15502652" y="5587528"/>
            <a:ext cx="333799" cy="164633"/>
            <a:chOff x="4920150" y="1977875"/>
            <a:chExt cx="68525" cy="33800"/>
          </a:xfrm>
        </p:grpSpPr>
        <p:sp>
          <p:nvSpPr>
            <p:cNvPr id="1084" name="Google Shape;1084;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6" name="Google Shape;1086;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7" name="Google Shape;1087;p72"/>
          <p:cNvGrpSpPr/>
          <p:nvPr/>
        </p:nvGrpSpPr>
        <p:grpSpPr>
          <a:xfrm>
            <a:off x="14324966" y="6395364"/>
            <a:ext cx="250380" cy="255717"/>
            <a:chOff x="4676550" y="2160575"/>
            <a:chExt cx="51400" cy="52500"/>
          </a:xfrm>
        </p:grpSpPr>
        <p:sp>
          <p:nvSpPr>
            <p:cNvPr id="1088" name="Google Shape;1088;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1" name="Google Shape;1091;p72"/>
          <p:cNvGrpSpPr/>
          <p:nvPr/>
        </p:nvGrpSpPr>
        <p:grpSpPr>
          <a:xfrm>
            <a:off x="14919482" y="6409429"/>
            <a:ext cx="290811" cy="227588"/>
            <a:chOff x="4768325" y="2163475"/>
            <a:chExt cx="59700" cy="46725"/>
          </a:xfrm>
        </p:grpSpPr>
        <p:sp>
          <p:nvSpPr>
            <p:cNvPr id="1092" name="Google Shape;1092;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94" name="Google Shape;1094;p72"/>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72"/>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72"/>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72"/>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72"/>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72"/>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00" name="Google Shape;1100;p72"/>
          <p:cNvGrpSpPr/>
          <p:nvPr/>
        </p:nvGrpSpPr>
        <p:grpSpPr>
          <a:xfrm>
            <a:off x="14952119" y="6919616"/>
            <a:ext cx="225537" cy="213706"/>
            <a:chOff x="4768575" y="2253950"/>
            <a:chExt cx="46300" cy="43875"/>
          </a:xfrm>
        </p:grpSpPr>
        <p:sp>
          <p:nvSpPr>
            <p:cNvPr id="1101" name="Google Shape;1101;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3" name="Google Shape;1103;p72"/>
          <p:cNvGrpSpPr/>
          <p:nvPr/>
        </p:nvGrpSpPr>
        <p:grpSpPr>
          <a:xfrm>
            <a:off x="15551364" y="7897668"/>
            <a:ext cx="236375" cy="292492"/>
            <a:chOff x="4960900" y="2433225"/>
            <a:chExt cx="48525" cy="60050"/>
          </a:xfrm>
        </p:grpSpPr>
        <p:sp>
          <p:nvSpPr>
            <p:cNvPr id="1104" name="Google Shape;1104;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6" name="Google Shape;1106;p72"/>
          <p:cNvGrpSpPr/>
          <p:nvPr/>
        </p:nvGrpSpPr>
        <p:grpSpPr>
          <a:xfrm>
            <a:off x="14928493" y="8425790"/>
            <a:ext cx="272787" cy="287621"/>
            <a:chOff x="4854075" y="2527625"/>
            <a:chExt cx="56000" cy="59050"/>
          </a:xfrm>
        </p:grpSpPr>
        <p:sp>
          <p:nvSpPr>
            <p:cNvPr id="1107" name="Google Shape;1107;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8" name="Google Shape;1108;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9" name="Google Shape;1109;p72"/>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72"/>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72"/>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2" name="Google Shape;1112;p72"/>
          <p:cNvGrpSpPr/>
          <p:nvPr/>
        </p:nvGrpSpPr>
        <p:grpSpPr>
          <a:xfrm>
            <a:off x="16176917" y="7353279"/>
            <a:ext cx="198623" cy="321595"/>
            <a:chOff x="5059700" y="2334775"/>
            <a:chExt cx="40775" cy="66025"/>
          </a:xfrm>
        </p:grpSpPr>
        <p:sp>
          <p:nvSpPr>
            <p:cNvPr id="1113" name="Google Shape;1113;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 name="Google Shape;1119;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2" name="Google Shape;1122;p72"/>
          <p:cNvGrpSpPr/>
          <p:nvPr/>
        </p:nvGrpSpPr>
        <p:grpSpPr>
          <a:xfrm>
            <a:off x="16091244" y="7883543"/>
            <a:ext cx="369968" cy="320742"/>
            <a:chOff x="5037700" y="2430325"/>
            <a:chExt cx="75950" cy="65850"/>
          </a:xfrm>
        </p:grpSpPr>
        <p:sp>
          <p:nvSpPr>
            <p:cNvPr id="1123" name="Google Shape;1123;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25" name="Google Shape;1125;p72"/>
          <p:cNvGrpSpPr/>
          <p:nvPr/>
        </p:nvGrpSpPr>
        <p:grpSpPr>
          <a:xfrm>
            <a:off x="14930256" y="7416447"/>
            <a:ext cx="346028" cy="195259"/>
            <a:chOff x="4756975" y="2341800"/>
            <a:chExt cx="91975" cy="51925"/>
          </a:xfrm>
        </p:grpSpPr>
        <p:sp>
          <p:nvSpPr>
            <p:cNvPr id="1126" name="Google Shape;1126;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46" name="Google Shape;1146;p72"/>
          <p:cNvGrpSpPr/>
          <p:nvPr/>
        </p:nvGrpSpPr>
        <p:grpSpPr>
          <a:xfrm>
            <a:off x="15464130" y="8393839"/>
            <a:ext cx="424993" cy="351522"/>
            <a:chOff x="4943575" y="2516350"/>
            <a:chExt cx="98675" cy="81700"/>
          </a:xfrm>
        </p:grpSpPr>
        <p:sp>
          <p:nvSpPr>
            <p:cNvPr id="1147" name="Google Shape;1147;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6" name="Google Shape;1186;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7" name="Google Shape;1187;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6" name="Google Shape;1196;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9" name="Google Shape;1199;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2" name="Google Shape;1202;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3" name="Google Shape;1203;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8" name="Google Shape;1208;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9" name="Google Shape;1209;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0" name="Google Shape;1210;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5" name="Google Shape;1225;p72"/>
          <p:cNvGrpSpPr/>
          <p:nvPr/>
        </p:nvGrpSpPr>
        <p:grpSpPr>
          <a:xfrm>
            <a:off x="3980253" y="6846326"/>
            <a:ext cx="1930703" cy="269221"/>
            <a:chOff x="4411970" y="2962952"/>
            <a:chExt cx="706544" cy="104212"/>
          </a:xfrm>
        </p:grpSpPr>
        <p:sp>
          <p:nvSpPr>
            <p:cNvPr id="1226" name="Google Shape;1226;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0" name="Google Shape;1230;p72"/>
          <p:cNvGrpSpPr/>
          <p:nvPr/>
        </p:nvGrpSpPr>
        <p:grpSpPr>
          <a:xfrm>
            <a:off x="3980253" y="6024155"/>
            <a:ext cx="1920316" cy="578343"/>
            <a:chOff x="4411970" y="2726085"/>
            <a:chExt cx="643107" cy="193659"/>
          </a:xfrm>
        </p:grpSpPr>
        <p:sp>
          <p:nvSpPr>
            <p:cNvPr id="1231" name="Google Shape;1231;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4" name="Google Shape;1234;p72"/>
          <p:cNvGrpSpPr/>
          <p:nvPr/>
        </p:nvGrpSpPr>
        <p:grpSpPr>
          <a:xfrm>
            <a:off x="1986037" y="6556373"/>
            <a:ext cx="1666345" cy="518419"/>
            <a:chOff x="4411970" y="4340222"/>
            <a:chExt cx="779467" cy="242683"/>
          </a:xfrm>
        </p:grpSpPr>
        <p:sp>
          <p:nvSpPr>
            <p:cNvPr id="1235" name="Google Shape;1235;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8" name="Google Shape;1238;p72"/>
          <p:cNvGrpSpPr/>
          <p:nvPr/>
        </p:nvGrpSpPr>
        <p:grpSpPr>
          <a:xfrm>
            <a:off x="3980253" y="5347866"/>
            <a:ext cx="1930320" cy="432460"/>
            <a:chOff x="4411970" y="2468674"/>
            <a:chExt cx="747317" cy="167425"/>
          </a:xfrm>
        </p:grpSpPr>
        <p:sp>
          <p:nvSpPr>
            <p:cNvPr id="1239" name="Google Shape;1239;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1" name="Google Shape;1241;p72"/>
          <p:cNvGrpSpPr/>
          <p:nvPr/>
        </p:nvGrpSpPr>
        <p:grpSpPr>
          <a:xfrm>
            <a:off x="1977747" y="5157301"/>
            <a:ext cx="1620901" cy="638297"/>
            <a:chOff x="4411970" y="3686602"/>
            <a:chExt cx="797845" cy="314215"/>
          </a:xfrm>
        </p:grpSpPr>
        <p:sp>
          <p:nvSpPr>
            <p:cNvPr id="1242" name="Google Shape;1242;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47" name="Google Shape;1247;p72"/>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48" name="Google Shape;1248;p72"/>
          <p:cNvGrpSpPr/>
          <p:nvPr/>
        </p:nvGrpSpPr>
        <p:grpSpPr>
          <a:xfrm>
            <a:off x="1977940" y="4666348"/>
            <a:ext cx="3940665" cy="417567"/>
            <a:chOff x="6336019" y="3733725"/>
            <a:chExt cx="2566206" cy="351310"/>
          </a:xfrm>
        </p:grpSpPr>
        <p:sp>
          <p:nvSpPr>
            <p:cNvPr id="1249" name="Google Shape;1249;p72"/>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72"/>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72"/>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72"/>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3" name="Google Shape;1253;p72"/>
          <p:cNvGrpSpPr/>
          <p:nvPr/>
        </p:nvGrpSpPr>
        <p:grpSpPr>
          <a:xfrm>
            <a:off x="3980253" y="7881458"/>
            <a:ext cx="1893101" cy="306400"/>
            <a:chOff x="4404545" y="3301592"/>
            <a:chExt cx="782403" cy="129272"/>
          </a:xfrm>
        </p:grpSpPr>
        <p:sp>
          <p:nvSpPr>
            <p:cNvPr id="1254" name="Google Shape;1254;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6" name="Google Shape;1256;p72"/>
          <p:cNvGrpSpPr/>
          <p:nvPr/>
        </p:nvGrpSpPr>
        <p:grpSpPr>
          <a:xfrm>
            <a:off x="3980253" y="7359376"/>
            <a:ext cx="1924514" cy="278253"/>
            <a:chOff x="4411970" y="3131459"/>
            <a:chExt cx="710520" cy="117397"/>
          </a:xfrm>
        </p:grpSpPr>
        <p:sp>
          <p:nvSpPr>
            <p:cNvPr id="1257" name="Google Shape;1257;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259" name="Google Shape;1259;p72"/>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60" name="Google Shape;1260;p72"/>
          <p:cNvGrpSpPr/>
          <p:nvPr/>
        </p:nvGrpSpPr>
        <p:grpSpPr>
          <a:xfrm>
            <a:off x="1980542" y="7228965"/>
            <a:ext cx="1647676" cy="917975"/>
            <a:chOff x="4411970" y="1801825"/>
            <a:chExt cx="734586" cy="409262"/>
          </a:xfrm>
        </p:grpSpPr>
        <p:sp>
          <p:nvSpPr>
            <p:cNvPr id="1261" name="Google Shape;1261;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3" name="Google Shape;1263;p72"/>
          <p:cNvGrpSpPr/>
          <p:nvPr/>
        </p:nvGrpSpPr>
        <p:grpSpPr>
          <a:xfrm>
            <a:off x="1980542" y="8325817"/>
            <a:ext cx="1712696" cy="424079"/>
            <a:chOff x="4411970" y="2233974"/>
            <a:chExt cx="763574" cy="189068"/>
          </a:xfrm>
        </p:grpSpPr>
        <p:sp>
          <p:nvSpPr>
            <p:cNvPr id="1264" name="Google Shape;1264;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6" name="Google Shape;1266;p72"/>
          <p:cNvGrpSpPr/>
          <p:nvPr/>
        </p:nvGrpSpPr>
        <p:grpSpPr>
          <a:xfrm>
            <a:off x="6200935" y="4676488"/>
            <a:ext cx="1023205" cy="1023205"/>
            <a:chOff x="5681300" y="2527788"/>
            <a:chExt cx="805800" cy="805800"/>
          </a:xfrm>
        </p:grpSpPr>
        <p:sp>
          <p:nvSpPr>
            <p:cNvPr id="1267" name="Google Shape;1267;p72"/>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69" name="Google Shape;1269;p72"/>
          <p:cNvGrpSpPr/>
          <p:nvPr/>
        </p:nvGrpSpPr>
        <p:grpSpPr>
          <a:xfrm>
            <a:off x="6195323" y="6209654"/>
            <a:ext cx="1026042" cy="1025870"/>
            <a:chOff x="4049800" y="640400"/>
            <a:chExt cx="858900" cy="858900"/>
          </a:xfrm>
        </p:grpSpPr>
        <p:sp>
          <p:nvSpPr>
            <p:cNvPr id="1270" name="Google Shape;1270;p72"/>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71" name="Google Shape;1271;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272" name="Google Shape;1272;p72"/>
          <p:cNvGrpSpPr/>
          <p:nvPr/>
        </p:nvGrpSpPr>
        <p:grpSpPr>
          <a:xfrm>
            <a:off x="6029721" y="7513438"/>
            <a:ext cx="1372978" cy="1373170"/>
            <a:chOff x="5080188" y="927900"/>
            <a:chExt cx="961200" cy="961200"/>
          </a:xfrm>
        </p:grpSpPr>
        <p:sp>
          <p:nvSpPr>
            <p:cNvPr id="1273" name="Google Shape;1273;p72"/>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72"/>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72"/>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72"/>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81" name="Google Shape;1281;p72"/>
          <p:cNvGrpSpPr/>
          <p:nvPr/>
        </p:nvGrpSpPr>
        <p:grpSpPr>
          <a:xfrm>
            <a:off x="7596024" y="7698897"/>
            <a:ext cx="1020745" cy="1021875"/>
            <a:chOff x="7508249" y="1522825"/>
            <a:chExt cx="1326332" cy="1322987"/>
          </a:xfrm>
        </p:grpSpPr>
        <p:sp>
          <p:nvSpPr>
            <p:cNvPr id="1282" name="Google Shape;1282;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87" name="Google Shape;1287;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89" name="Google Shape;1289;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90" name="Google Shape;1290;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91" name="Google Shape;1291;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2" name="Google Shape;1292;p72"/>
          <p:cNvGrpSpPr/>
          <p:nvPr/>
        </p:nvGrpSpPr>
        <p:grpSpPr>
          <a:xfrm>
            <a:off x="8979210" y="7701707"/>
            <a:ext cx="985304" cy="1006695"/>
            <a:chOff x="6039282" y="1042577"/>
            <a:chExt cx="734315" cy="731929"/>
          </a:xfrm>
        </p:grpSpPr>
        <p:sp>
          <p:nvSpPr>
            <p:cNvPr id="1293" name="Google Shape;1293;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97" name="Google Shape;1297;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4" name="Google Shape;1314;p72"/>
          <p:cNvGrpSpPr/>
          <p:nvPr/>
        </p:nvGrpSpPr>
        <p:grpSpPr>
          <a:xfrm>
            <a:off x="10260038" y="4693788"/>
            <a:ext cx="966608" cy="1009805"/>
            <a:chOff x="1825800" y="1651625"/>
            <a:chExt cx="568125" cy="591775"/>
          </a:xfrm>
        </p:grpSpPr>
        <p:sp>
          <p:nvSpPr>
            <p:cNvPr id="1315" name="Google Shape;1315;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21" name="Google Shape;1321;p72"/>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72"/>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72"/>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72"/>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72"/>
          <p:cNvSpPr txBox="1"/>
          <p:nvPr>
            <p:ph idx="4294967295" type="title"/>
          </p:nvPr>
        </p:nvSpPr>
        <p:spPr>
          <a:xfrm>
            <a:off x="2136200" y="1498212"/>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2200"/>
              <a:buFont typeface="Arial"/>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grpSp>
        <p:nvGrpSpPr>
          <p:cNvPr id="1330" name="Google Shape;1330;p73"/>
          <p:cNvGrpSpPr/>
          <p:nvPr/>
        </p:nvGrpSpPr>
        <p:grpSpPr>
          <a:xfrm>
            <a:off x="1491141" y="2348431"/>
            <a:ext cx="4985736" cy="2759752"/>
            <a:chOff x="2654821" y="2311071"/>
            <a:chExt cx="2279715" cy="1262120"/>
          </a:xfrm>
        </p:grpSpPr>
        <p:grpSp>
          <p:nvGrpSpPr>
            <p:cNvPr id="1331" name="Google Shape;1331;p73"/>
            <p:cNvGrpSpPr/>
            <p:nvPr/>
          </p:nvGrpSpPr>
          <p:grpSpPr>
            <a:xfrm>
              <a:off x="4034269" y="2840745"/>
              <a:ext cx="40212" cy="36437"/>
              <a:chOff x="4293400" y="2574725"/>
              <a:chExt cx="84425" cy="80100"/>
            </a:xfrm>
          </p:grpSpPr>
          <p:sp>
            <p:nvSpPr>
              <p:cNvPr id="1332" name="Google Shape;1332;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33" name="Google Shape;1333;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4" name="Google Shape;1334;p73"/>
            <p:cNvGrpSpPr/>
            <p:nvPr/>
          </p:nvGrpSpPr>
          <p:grpSpPr>
            <a:xfrm>
              <a:off x="3894606" y="2334874"/>
              <a:ext cx="913198" cy="518984"/>
              <a:chOff x="4000175" y="1462675"/>
              <a:chExt cx="1917275" cy="1140875"/>
            </a:xfrm>
          </p:grpSpPr>
          <p:sp>
            <p:nvSpPr>
              <p:cNvPr id="1335" name="Google Shape;1335;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36" name="Google Shape;1336;p73"/>
              <p:cNvGrpSpPr/>
              <p:nvPr/>
            </p:nvGrpSpPr>
            <p:grpSpPr>
              <a:xfrm>
                <a:off x="4000175" y="1462675"/>
                <a:ext cx="1917275" cy="1140875"/>
                <a:chOff x="4000175" y="1462675"/>
                <a:chExt cx="1917275" cy="1140875"/>
              </a:xfrm>
            </p:grpSpPr>
            <p:sp>
              <p:nvSpPr>
                <p:cNvPr id="1337" name="Google Shape;1337;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38" name="Google Shape;1338;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42" name="Google Shape;1342;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343" name="Google Shape;1343;p73"/>
            <p:cNvGrpSpPr/>
            <p:nvPr/>
          </p:nvGrpSpPr>
          <p:grpSpPr>
            <a:xfrm>
              <a:off x="3875768" y="2846704"/>
              <a:ext cx="44796" cy="47366"/>
              <a:chOff x="3960625" y="2587825"/>
              <a:chExt cx="94050" cy="104125"/>
            </a:xfrm>
          </p:grpSpPr>
          <p:sp>
            <p:nvSpPr>
              <p:cNvPr id="1344" name="Google Shape;1344;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45" name="Google Shape;1345;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46" name="Google Shape;1346;p73"/>
            <p:cNvGrpSpPr/>
            <p:nvPr/>
          </p:nvGrpSpPr>
          <p:grpSpPr>
            <a:xfrm>
              <a:off x="3782759" y="2807162"/>
              <a:ext cx="82686" cy="85487"/>
              <a:chOff x="3765350" y="2500900"/>
              <a:chExt cx="173600" cy="187925"/>
            </a:xfrm>
          </p:grpSpPr>
          <p:sp>
            <p:nvSpPr>
              <p:cNvPr id="1347" name="Google Shape;1347;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48" name="Google Shape;1348;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53" name="Google Shape;1353;p73"/>
            <p:cNvGrpSpPr/>
            <p:nvPr/>
          </p:nvGrpSpPr>
          <p:grpSpPr>
            <a:xfrm>
              <a:off x="3775674" y="2798496"/>
              <a:ext cx="40545" cy="23564"/>
              <a:chOff x="3750475" y="2481850"/>
              <a:chExt cx="85125" cy="51800"/>
            </a:xfrm>
          </p:grpSpPr>
          <p:sp>
            <p:nvSpPr>
              <p:cNvPr id="1354" name="Google Shape;1354;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56" name="Google Shape;1356;p73"/>
            <p:cNvGrpSpPr/>
            <p:nvPr/>
          </p:nvGrpSpPr>
          <p:grpSpPr>
            <a:xfrm>
              <a:off x="3716946" y="2776024"/>
              <a:ext cx="81971" cy="76912"/>
              <a:chOff x="3627175" y="2432450"/>
              <a:chExt cx="172100" cy="169075"/>
            </a:xfrm>
          </p:grpSpPr>
          <p:sp>
            <p:nvSpPr>
              <p:cNvPr id="1357" name="Google Shape;1357;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59" name="Google Shape;1359;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60" name="Google Shape;1360;p73"/>
            <p:cNvGrpSpPr/>
            <p:nvPr/>
          </p:nvGrpSpPr>
          <p:grpSpPr>
            <a:xfrm>
              <a:off x="3685682" y="2845624"/>
              <a:ext cx="29311" cy="45055"/>
              <a:chOff x="3561536" y="2585450"/>
              <a:chExt cx="61539" cy="99045"/>
            </a:xfrm>
          </p:grpSpPr>
          <p:sp>
            <p:nvSpPr>
              <p:cNvPr id="1361" name="Google Shape;1361;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63" name="Google Shape;1363;p73"/>
            <p:cNvGrpSpPr/>
            <p:nvPr/>
          </p:nvGrpSpPr>
          <p:grpSpPr>
            <a:xfrm>
              <a:off x="3849905" y="2572252"/>
              <a:ext cx="74339" cy="119559"/>
              <a:chOff x="3906325" y="1984500"/>
              <a:chExt cx="156075" cy="262825"/>
            </a:xfrm>
          </p:grpSpPr>
          <p:sp>
            <p:nvSpPr>
              <p:cNvPr id="1364" name="Google Shape;1364;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65" name="Google Shape;1365;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66" name="Google Shape;1366;p73"/>
            <p:cNvGrpSpPr/>
            <p:nvPr/>
          </p:nvGrpSpPr>
          <p:grpSpPr>
            <a:xfrm>
              <a:off x="2654821" y="2414345"/>
              <a:ext cx="667570" cy="558731"/>
              <a:chOff x="1397225" y="1637375"/>
              <a:chExt cx="1401575" cy="1228250"/>
            </a:xfrm>
          </p:grpSpPr>
          <p:sp>
            <p:nvSpPr>
              <p:cNvPr id="1367" name="Google Shape;1367;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68" name="Google Shape;1368;p73"/>
              <p:cNvGrpSpPr/>
              <p:nvPr/>
            </p:nvGrpSpPr>
            <p:grpSpPr>
              <a:xfrm>
                <a:off x="1397225" y="1637375"/>
                <a:ext cx="1398775" cy="1228250"/>
                <a:chOff x="1397225" y="1637375"/>
                <a:chExt cx="1398775" cy="1228250"/>
              </a:xfrm>
            </p:grpSpPr>
            <p:sp>
              <p:nvSpPr>
                <p:cNvPr id="1369" name="Google Shape;1369;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371" name="Google Shape;1371;p73"/>
            <p:cNvGrpSpPr/>
            <p:nvPr/>
          </p:nvGrpSpPr>
          <p:grpSpPr>
            <a:xfrm>
              <a:off x="3230417" y="3103734"/>
              <a:ext cx="282982" cy="280332"/>
              <a:chOff x="2605700" y="3152850"/>
              <a:chExt cx="594125" cy="616250"/>
            </a:xfrm>
          </p:grpSpPr>
          <p:sp>
            <p:nvSpPr>
              <p:cNvPr id="1372" name="Google Shape;1372;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73" name="Google Shape;1373;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374" name="Google Shape;1374;p73"/>
            <p:cNvGrpSpPr/>
            <p:nvPr/>
          </p:nvGrpSpPr>
          <p:grpSpPr>
            <a:xfrm>
              <a:off x="3265985" y="3226989"/>
              <a:ext cx="87151" cy="346202"/>
              <a:chOff x="2680375" y="3423800"/>
              <a:chExt cx="182975" cy="761050"/>
            </a:xfrm>
          </p:grpSpPr>
          <p:sp>
            <p:nvSpPr>
              <p:cNvPr id="1375" name="Google Shape;1375;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76" name="Google Shape;1376;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77" name="Google Shape;1377;p73"/>
            <p:cNvGrpSpPr/>
            <p:nvPr/>
          </p:nvGrpSpPr>
          <p:grpSpPr>
            <a:xfrm>
              <a:off x="3855466" y="3289811"/>
              <a:ext cx="112514" cy="94210"/>
              <a:chOff x="3918000" y="3561900"/>
              <a:chExt cx="236225" cy="207100"/>
            </a:xfrm>
          </p:grpSpPr>
          <p:sp>
            <p:nvSpPr>
              <p:cNvPr id="1378" name="Google Shape;1378;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79" name="Google Shape;1379;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80" name="Google Shape;1380;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383" name="Google Shape;1383;p73"/>
            <p:cNvGrpSpPr/>
            <p:nvPr/>
          </p:nvGrpSpPr>
          <p:grpSpPr>
            <a:xfrm>
              <a:off x="2905224" y="2311071"/>
              <a:ext cx="596721" cy="528992"/>
              <a:chOff x="1922950" y="1410350"/>
              <a:chExt cx="1252825" cy="1162875"/>
            </a:xfrm>
          </p:grpSpPr>
          <p:sp>
            <p:nvSpPr>
              <p:cNvPr id="1384" name="Google Shape;1384;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400" name="Google Shape;1400;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20" name="Google Shape;1420;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21" name="Google Shape;1421;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22" name="Google Shape;1422;p73"/>
            <p:cNvGrpSpPr/>
            <p:nvPr/>
          </p:nvGrpSpPr>
          <p:grpSpPr>
            <a:xfrm>
              <a:off x="3280929" y="3294542"/>
              <a:ext cx="109894" cy="272224"/>
              <a:chOff x="2711750" y="3572300"/>
              <a:chExt cx="230725" cy="598425"/>
            </a:xfrm>
          </p:grpSpPr>
          <p:sp>
            <p:nvSpPr>
              <p:cNvPr id="1423" name="Google Shape;1423;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25" name="Google Shape;1425;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26" name="Google Shape;1426;p73"/>
            <p:cNvGrpSpPr/>
            <p:nvPr/>
          </p:nvGrpSpPr>
          <p:grpSpPr>
            <a:xfrm>
              <a:off x="3790439" y="2408636"/>
              <a:ext cx="73017" cy="75684"/>
              <a:chOff x="3781475" y="1624825"/>
              <a:chExt cx="153300" cy="166375"/>
            </a:xfrm>
          </p:grpSpPr>
          <p:sp>
            <p:nvSpPr>
              <p:cNvPr id="1427" name="Google Shape;1427;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31" name="Google Shape;1431;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7" name="Google Shape;1437;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38" name="Google Shape;1438;p73"/>
            <p:cNvGrpSpPr/>
            <p:nvPr/>
          </p:nvGrpSpPr>
          <p:grpSpPr>
            <a:xfrm>
              <a:off x="4403342" y="3107749"/>
              <a:ext cx="316680" cy="101374"/>
              <a:chOff x="5068275" y="3161675"/>
              <a:chExt cx="664875" cy="222850"/>
            </a:xfrm>
          </p:grpSpPr>
          <p:sp>
            <p:nvSpPr>
              <p:cNvPr id="1439" name="Google Shape;1439;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1" name="Google Shape;1441;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3" name="Google Shape;1443;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4" name="Google Shape;1444;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3" name="Google Shape;1453;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7" name="Google Shape;1457;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72" name="Google Shape;1472;p73"/>
            <p:cNvGrpSpPr/>
            <p:nvPr/>
          </p:nvGrpSpPr>
          <p:grpSpPr>
            <a:xfrm>
              <a:off x="3697513" y="2707266"/>
              <a:ext cx="59549" cy="79733"/>
              <a:chOff x="3586375" y="2281300"/>
              <a:chExt cx="125025" cy="175275"/>
            </a:xfrm>
          </p:grpSpPr>
          <p:sp>
            <p:nvSpPr>
              <p:cNvPr id="1473" name="Google Shape;1473;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75" name="Google Shape;1475;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76" name="Google Shape;1476;p73"/>
            <p:cNvGrpSpPr/>
            <p:nvPr/>
          </p:nvGrpSpPr>
          <p:grpSpPr>
            <a:xfrm>
              <a:off x="4513224" y="3221724"/>
              <a:ext cx="274563" cy="280321"/>
              <a:chOff x="5298975" y="3412225"/>
              <a:chExt cx="576450" cy="616225"/>
            </a:xfrm>
          </p:grpSpPr>
          <p:sp>
            <p:nvSpPr>
              <p:cNvPr id="1477" name="Google Shape;1477;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78" name="Google Shape;1478;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79" name="Google Shape;1479;p73"/>
            <p:cNvGrpSpPr/>
            <p:nvPr/>
          </p:nvGrpSpPr>
          <p:grpSpPr>
            <a:xfrm>
              <a:off x="4824403" y="3421846"/>
              <a:ext cx="110132" cy="130647"/>
              <a:chOff x="5952300" y="3852150"/>
              <a:chExt cx="231225" cy="287200"/>
            </a:xfrm>
          </p:grpSpPr>
          <p:sp>
            <p:nvSpPr>
              <p:cNvPr id="1480" name="Google Shape;1480;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82" name="Google Shape;1482;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90" name="Google Shape;1490;p73"/>
            <p:cNvGrpSpPr/>
            <p:nvPr/>
          </p:nvGrpSpPr>
          <p:grpSpPr>
            <a:xfrm>
              <a:off x="4295710" y="3079670"/>
              <a:ext cx="14968" cy="27135"/>
              <a:chOff x="4842300" y="3099950"/>
              <a:chExt cx="31425" cy="59650"/>
            </a:xfrm>
          </p:grpSpPr>
          <p:sp>
            <p:nvSpPr>
              <p:cNvPr id="1491" name="Google Shape;1491;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95" name="Google Shape;1495;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03" name="Google Shape;1503;p73"/>
            <p:cNvGrpSpPr/>
            <p:nvPr/>
          </p:nvGrpSpPr>
          <p:grpSpPr>
            <a:xfrm>
              <a:off x="3831056" y="2816010"/>
              <a:ext cx="37378" cy="27612"/>
              <a:chOff x="3866750" y="2520350"/>
              <a:chExt cx="78475" cy="60700"/>
            </a:xfrm>
          </p:grpSpPr>
          <p:sp>
            <p:nvSpPr>
              <p:cNvPr id="1504" name="Google Shape;1504;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08" name="Google Shape;1508;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525" name="Google Shape;1525;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537" name="Google Shape;1537;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50" name="Google Shape;1550;p73"/>
            <p:cNvGrpSpPr/>
            <p:nvPr/>
          </p:nvGrpSpPr>
          <p:grpSpPr>
            <a:xfrm>
              <a:off x="3632736" y="3051591"/>
              <a:ext cx="63288" cy="45217"/>
              <a:chOff x="3450375" y="3038225"/>
              <a:chExt cx="132875" cy="99400"/>
            </a:xfrm>
          </p:grpSpPr>
          <p:sp>
            <p:nvSpPr>
              <p:cNvPr id="1551" name="Google Shape;1551;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53" name="Google Shape;1553;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562" name="Google Shape;1562;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572" name="Google Shape;1572;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578" name="Google Shape;1578;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88" name="Google Shape;1588;p73"/>
          <p:cNvGrpSpPr/>
          <p:nvPr/>
        </p:nvGrpSpPr>
        <p:grpSpPr>
          <a:xfrm>
            <a:off x="7017812" y="2426755"/>
            <a:ext cx="4156365" cy="2733115"/>
            <a:chOff x="235800" y="830650"/>
            <a:chExt cx="6978450" cy="4588844"/>
          </a:xfrm>
        </p:grpSpPr>
        <p:sp>
          <p:nvSpPr>
            <p:cNvPr id="1589" name="Google Shape;1589;p7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90" name="Google Shape;1590;p7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7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92" name="Google Shape;1592;p7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7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7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95" name="Google Shape;1595;p73"/>
          <p:cNvGrpSpPr/>
          <p:nvPr/>
        </p:nvGrpSpPr>
        <p:grpSpPr>
          <a:xfrm>
            <a:off x="1485255" y="6128884"/>
            <a:ext cx="5245751" cy="2667081"/>
            <a:chOff x="238125" y="1038125"/>
            <a:chExt cx="7146800" cy="3633625"/>
          </a:xfrm>
        </p:grpSpPr>
        <p:sp>
          <p:nvSpPr>
            <p:cNvPr id="1596" name="Google Shape;1596;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68" name="Google Shape;3168;p73"/>
          <p:cNvGrpSpPr/>
          <p:nvPr/>
        </p:nvGrpSpPr>
        <p:grpSpPr>
          <a:xfrm>
            <a:off x="11715112" y="2413105"/>
            <a:ext cx="5181680" cy="2760470"/>
            <a:chOff x="233350" y="949250"/>
            <a:chExt cx="7137300" cy="3802300"/>
          </a:xfrm>
        </p:grpSpPr>
        <p:sp>
          <p:nvSpPr>
            <p:cNvPr id="3169" name="Google Shape;3169;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5" name="Google Shape;3195;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0" name="Google Shape;3220;p73"/>
          <p:cNvGrpSpPr/>
          <p:nvPr/>
        </p:nvGrpSpPr>
        <p:grpSpPr>
          <a:xfrm>
            <a:off x="15343970" y="6502651"/>
            <a:ext cx="208461" cy="640681"/>
            <a:chOff x="7564426" y="3224343"/>
            <a:chExt cx="119985" cy="368801"/>
          </a:xfrm>
        </p:grpSpPr>
        <p:sp>
          <p:nvSpPr>
            <p:cNvPr id="3221" name="Google Shape;3221;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3" name="Google Shape;3223;p73"/>
          <p:cNvGrpSpPr/>
          <p:nvPr/>
        </p:nvGrpSpPr>
        <p:grpSpPr>
          <a:xfrm>
            <a:off x="14742946" y="6490853"/>
            <a:ext cx="378977" cy="664264"/>
            <a:chOff x="8370831" y="3202002"/>
            <a:chExt cx="218129" cy="382376"/>
          </a:xfrm>
        </p:grpSpPr>
        <p:sp>
          <p:nvSpPr>
            <p:cNvPr id="3224" name="Google Shape;3224;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6" name="Google Shape;3226;p73"/>
          <p:cNvGrpSpPr/>
          <p:nvPr/>
        </p:nvGrpSpPr>
        <p:grpSpPr>
          <a:xfrm>
            <a:off x="16189725" y="7313117"/>
            <a:ext cx="618859" cy="534000"/>
            <a:chOff x="6742064" y="3750480"/>
            <a:chExt cx="399315" cy="344560"/>
          </a:xfrm>
        </p:grpSpPr>
        <p:sp>
          <p:nvSpPr>
            <p:cNvPr id="3227" name="Google Shape;3227;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29" name="Google Shape;3229;p73"/>
          <p:cNvGrpSpPr/>
          <p:nvPr/>
        </p:nvGrpSpPr>
        <p:grpSpPr>
          <a:xfrm>
            <a:off x="15267763" y="8015212"/>
            <a:ext cx="360874" cy="563216"/>
            <a:chOff x="7248525" y="3739696"/>
            <a:chExt cx="230531" cy="359790"/>
          </a:xfrm>
        </p:grpSpPr>
        <p:sp>
          <p:nvSpPr>
            <p:cNvPr id="3230" name="Google Shape;3230;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32" name="Google Shape;3232;p73"/>
          <p:cNvGrpSpPr/>
          <p:nvPr/>
        </p:nvGrpSpPr>
        <p:grpSpPr>
          <a:xfrm>
            <a:off x="15759602" y="7301661"/>
            <a:ext cx="325792" cy="557419"/>
            <a:chOff x="7601242" y="3729267"/>
            <a:chExt cx="222566" cy="380803"/>
          </a:xfrm>
        </p:grpSpPr>
        <p:sp>
          <p:nvSpPr>
            <p:cNvPr id="3233" name="Google Shape;3233;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35" name="Google Shape;3235;p73"/>
          <p:cNvSpPr/>
          <p:nvPr/>
        </p:nvSpPr>
        <p:spPr>
          <a:xfrm>
            <a:off x="15691654" y="652637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36" name="Google Shape;3236;p73"/>
          <p:cNvGrpSpPr/>
          <p:nvPr/>
        </p:nvGrpSpPr>
        <p:grpSpPr>
          <a:xfrm>
            <a:off x="14738893" y="7303941"/>
            <a:ext cx="387085" cy="551980"/>
            <a:chOff x="8304647" y="3738687"/>
            <a:chExt cx="225076" cy="320956"/>
          </a:xfrm>
        </p:grpSpPr>
        <p:sp>
          <p:nvSpPr>
            <p:cNvPr id="3237" name="Google Shape;3237;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0" name="Google Shape;3240;p73"/>
          <p:cNvGrpSpPr/>
          <p:nvPr/>
        </p:nvGrpSpPr>
        <p:grpSpPr>
          <a:xfrm>
            <a:off x="15283878" y="7303941"/>
            <a:ext cx="356983" cy="551980"/>
            <a:chOff x="8615101" y="3738687"/>
            <a:chExt cx="207573" cy="320956"/>
          </a:xfrm>
        </p:grpSpPr>
        <p:sp>
          <p:nvSpPr>
            <p:cNvPr id="3241" name="Google Shape;3241;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44" name="Google Shape;3244;p73"/>
          <p:cNvSpPr/>
          <p:nvPr/>
        </p:nvSpPr>
        <p:spPr>
          <a:xfrm>
            <a:off x="16276757" y="648370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245" name="Google Shape;3245;p73"/>
          <p:cNvGrpSpPr/>
          <p:nvPr/>
        </p:nvGrpSpPr>
        <p:grpSpPr>
          <a:xfrm>
            <a:off x="12073287" y="7546917"/>
            <a:ext cx="1115341" cy="1022566"/>
            <a:chOff x="6015419" y="3716859"/>
            <a:chExt cx="557671" cy="511283"/>
          </a:xfrm>
        </p:grpSpPr>
        <p:sp>
          <p:nvSpPr>
            <p:cNvPr id="3246" name="Google Shape;3246;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47" name="Google Shape;3247;p73"/>
            <p:cNvGrpSpPr/>
            <p:nvPr/>
          </p:nvGrpSpPr>
          <p:grpSpPr>
            <a:xfrm>
              <a:off x="6036094" y="3716980"/>
              <a:ext cx="529860" cy="510468"/>
              <a:chOff x="6036094" y="3716980"/>
              <a:chExt cx="529860" cy="510468"/>
            </a:xfrm>
          </p:grpSpPr>
          <p:sp>
            <p:nvSpPr>
              <p:cNvPr id="3248" name="Google Shape;3248;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58" name="Google Shape;3258;p73"/>
          <p:cNvGrpSpPr/>
          <p:nvPr/>
        </p:nvGrpSpPr>
        <p:grpSpPr>
          <a:xfrm>
            <a:off x="13331058" y="6260455"/>
            <a:ext cx="1152604" cy="1023743"/>
            <a:chOff x="6644304" y="3073628"/>
            <a:chExt cx="576302" cy="511871"/>
          </a:xfrm>
        </p:grpSpPr>
        <p:sp>
          <p:nvSpPr>
            <p:cNvPr id="3259" name="Google Shape;3259;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60" name="Google Shape;3260;p73"/>
            <p:cNvGrpSpPr/>
            <p:nvPr/>
          </p:nvGrpSpPr>
          <p:grpSpPr>
            <a:xfrm>
              <a:off x="6712169" y="3085440"/>
              <a:ext cx="481622" cy="494913"/>
              <a:chOff x="6712169" y="3085440"/>
              <a:chExt cx="481622" cy="494913"/>
            </a:xfrm>
          </p:grpSpPr>
          <p:sp>
            <p:nvSpPr>
              <p:cNvPr id="3261" name="Google Shape;3261;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66" name="Google Shape;3266;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69" name="Google Shape;3269;p73"/>
          <p:cNvSpPr/>
          <p:nvPr/>
        </p:nvSpPr>
        <p:spPr>
          <a:xfrm>
            <a:off x="14019126" y="629371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70" name="Google Shape;3270;p73"/>
          <p:cNvGrpSpPr/>
          <p:nvPr/>
        </p:nvGrpSpPr>
        <p:grpSpPr>
          <a:xfrm>
            <a:off x="13346759" y="7546445"/>
            <a:ext cx="1121261" cy="1022705"/>
            <a:chOff x="6652154" y="3716623"/>
            <a:chExt cx="560631" cy="511352"/>
          </a:xfrm>
        </p:grpSpPr>
        <p:sp>
          <p:nvSpPr>
            <p:cNvPr id="3271" name="Google Shape;3271;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72" name="Google Shape;3272;p73"/>
            <p:cNvGrpSpPr/>
            <p:nvPr/>
          </p:nvGrpSpPr>
          <p:grpSpPr>
            <a:xfrm>
              <a:off x="6669657" y="3716715"/>
              <a:ext cx="466779" cy="464290"/>
              <a:chOff x="6669657" y="3716715"/>
              <a:chExt cx="466779" cy="464290"/>
            </a:xfrm>
          </p:grpSpPr>
          <p:sp>
            <p:nvSpPr>
              <p:cNvPr id="3273" name="Google Shape;3273;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86" name="Google Shape;3286;p73"/>
          <p:cNvGrpSpPr/>
          <p:nvPr/>
        </p:nvGrpSpPr>
        <p:grpSpPr>
          <a:xfrm>
            <a:off x="15734941" y="8109263"/>
            <a:ext cx="375115" cy="375115"/>
            <a:chOff x="8565775" y="671075"/>
            <a:chExt cx="441000" cy="441000"/>
          </a:xfrm>
        </p:grpSpPr>
        <p:sp>
          <p:nvSpPr>
            <p:cNvPr id="3287" name="Google Shape;3287;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73"/>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89" name="Google Shape;3289;p73"/>
          <p:cNvSpPr/>
          <p:nvPr/>
        </p:nvSpPr>
        <p:spPr>
          <a:xfrm>
            <a:off x="16337370" y="810110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73"/>
          <p:cNvSpPr/>
          <p:nvPr/>
        </p:nvSpPr>
        <p:spPr>
          <a:xfrm flipH="1">
            <a:off x="14753846" y="803401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91" name="Google Shape;3291;p73"/>
          <p:cNvGrpSpPr/>
          <p:nvPr/>
        </p:nvGrpSpPr>
        <p:grpSpPr>
          <a:xfrm>
            <a:off x="12042651" y="6265699"/>
            <a:ext cx="1175741" cy="1024746"/>
            <a:chOff x="6000100" y="3076250"/>
            <a:chExt cx="587871" cy="512373"/>
          </a:xfrm>
        </p:grpSpPr>
        <p:sp>
          <p:nvSpPr>
            <p:cNvPr id="3292" name="Google Shape;3292;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93" name="Google Shape;3293;p73"/>
            <p:cNvGrpSpPr/>
            <p:nvPr/>
          </p:nvGrpSpPr>
          <p:grpSpPr>
            <a:xfrm>
              <a:off x="6031360" y="3076713"/>
              <a:ext cx="539107" cy="480965"/>
              <a:chOff x="6031360" y="3076713"/>
              <a:chExt cx="539107" cy="480965"/>
            </a:xfrm>
          </p:grpSpPr>
          <p:sp>
            <p:nvSpPr>
              <p:cNvPr id="3294" name="Google Shape;3294;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01" name="Google Shape;3301;p73"/>
          <p:cNvGrpSpPr/>
          <p:nvPr/>
        </p:nvGrpSpPr>
        <p:grpSpPr>
          <a:xfrm>
            <a:off x="7195571" y="6131763"/>
            <a:ext cx="4482688" cy="2661312"/>
            <a:chOff x="3597785" y="3065882"/>
            <a:chExt cx="2241344" cy="1330656"/>
          </a:xfrm>
        </p:grpSpPr>
        <p:grpSp>
          <p:nvGrpSpPr>
            <p:cNvPr id="3302" name="Google Shape;3302;p73"/>
            <p:cNvGrpSpPr/>
            <p:nvPr/>
          </p:nvGrpSpPr>
          <p:grpSpPr>
            <a:xfrm>
              <a:off x="5296908" y="3937355"/>
              <a:ext cx="143198" cy="32380"/>
              <a:chOff x="5296908" y="3937355"/>
              <a:chExt cx="143198" cy="32380"/>
            </a:xfrm>
          </p:grpSpPr>
          <p:sp>
            <p:nvSpPr>
              <p:cNvPr id="3303" name="Google Shape;3303;p7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04" name="Google Shape;3304;p73"/>
              <p:cNvGrpSpPr/>
              <p:nvPr/>
            </p:nvGrpSpPr>
            <p:grpSpPr>
              <a:xfrm>
                <a:off x="5402331" y="3937355"/>
                <a:ext cx="37776" cy="32380"/>
                <a:chOff x="5402331" y="3937355"/>
                <a:chExt cx="37776" cy="32380"/>
              </a:xfrm>
            </p:grpSpPr>
            <p:sp>
              <p:nvSpPr>
                <p:cNvPr id="3305" name="Google Shape;3305;p7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7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07" name="Google Shape;3307;p73"/>
              <p:cNvGrpSpPr/>
              <p:nvPr/>
            </p:nvGrpSpPr>
            <p:grpSpPr>
              <a:xfrm>
                <a:off x="5296908" y="3937355"/>
                <a:ext cx="37783" cy="32380"/>
                <a:chOff x="5296908" y="3937355"/>
                <a:chExt cx="37783" cy="32380"/>
              </a:xfrm>
            </p:grpSpPr>
            <p:sp>
              <p:nvSpPr>
                <p:cNvPr id="3308" name="Google Shape;3308;p7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7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10" name="Google Shape;3310;p73"/>
            <p:cNvGrpSpPr/>
            <p:nvPr/>
          </p:nvGrpSpPr>
          <p:grpSpPr>
            <a:xfrm>
              <a:off x="4724163" y="3119631"/>
              <a:ext cx="120838" cy="84218"/>
              <a:chOff x="4724163" y="3119631"/>
              <a:chExt cx="120838" cy="84218"/>
            </a:xfrm>
          </p:grpSpPr>
          <p:grpSp>
            <p:nvGrpSpPr>
              <p:cNvPr id="3311" name="Google Shape;3311;p73"/>
              <p:cNvGrpSpPr/>
              <p:nvPr/>
            </p:nvGrpSpPr>
            <p:grpSpPr>
              <a:xfrm>
                <a:off x="4746712" y="3132773"/>
                <a:ext cx="86869" cy="56424"/>
                <a:chOff x="4746712" y="3132773"/>
                <a:chExt cx="86869" cy="56424"/>
              </a:xfrm>
            </p:grpSpPr>
            <p:sp>
              <p:nvSpPr>
                <p:cNvPr id="3312" name="Google Shape;3312;p7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7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14" name="Google Shape;3314;p73"/>
              <p:cNvGrpSpPr/>
              <p:nvPr/>
            </p:nvGrpSpPr>
            <p:grpSpPr>
              <a:xfrm>
                <a:off x="4773634" y="3143336"/>
                <a:ext cx="37776" cy="32451"/>
                <a:chOff x="4773634" y="3143336"/>
                <a:chExt cx="37776" cy="32451"/>
              </a:xfrm>
            </p:grpSpPr>
            <p:sp>
              <p:nvSpPr>
                <p:cNvPr id="3315" name="Google Shape;3315;p7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7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17" name="Google Shape;3317;p73"/>
              <p:cNvGrpSpPr/>
              <p:nvPr/>
            </p:nvGrpSpPr>
            <p:grpSpPr>
              <a:xfrm>
                <a:off x="4724163" y="3131248"/>
                <a:ext cx="37776" cy="32459"/>
                <a:chOff x="4724163" y="3131248"/>
                <a:chExt cx="37776" cy="32459"/>
              </a:xfrm>
            </p:grpSpPr>
            <p:sp>
              <p:nvSpPr>
                <p:cNvPr id="3318" name="Google Shape;3318;p7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7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20" name="Google Shape;3320;p73"/>
              <p:cNvGrpSpPr/>
              <p:nvPr/>
            </p:nvGrpSpPr>
            <p:grpSpPr>
              <a:xfrm>
                <a:off x="4755081" y="3176054"/>
                <a:ext cx="32357" cy="27795"/>
                <a:chOff x="4755081" y="3176054"/>
                <a:chExt cx="32357" cy="27795"/>
              </a:xfrm>
            </p:grpSpPr>
            <p:sp>
              <p:nvSpPr>
                <p:cNvPr id="3321" name="Google Shape;3321;p7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7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23" name="Google Shape;3323;p73"/>
              <p:cNvGrpSpPr/>
              <p:nvPr/>
            </p:nvGrpSpPr>
            <p:grpSpPr>
              <a:xfrm>
                <a:off x="4812550" y="3119631"/>
                <a:ext cx="32451" cy="27803"/>
                <a:chOff x="4812550" y="3119631"/>
                <a:chExt cx="32451" cy="27803"/>
              </a:xfrm>
            </p:grpSpPr>
            <p:sp>
              <p:nvSpPr>
                <p:cNvPr id="3324" name="Google Shape;3324;p7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7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26" name="Google Shape;3326;p73"/>
            <p:cNvGrpSpPr/>
            <p:nvPr/>
          </p:nvGrpSpPr>
          <p:grpSpPr>
            <a:xfrm>
              <a:off x="5382826" y="4027197"/>
              <a:ext cx="268967" cy="250422"/>
              <a:chOff x="5382826" y="4027197"/>
              <a:chExt cx="268967" cy="250422"/>
            </a:xfrm>
          </p:grpSpPr>
          <p:grpSp>
            <p:nvGrpSpPr>
              <p:cNvPr id="3327" name="Google Shape;3327;p73"/>
              <p:cNvGrpSpPr/>
              <p:nvPr/>
            </p:nvGrpSpPr>
            <p:grpSpPr>
              <a:xfrm>
                <a:off x="5405280" y="4042510"/>
                <a:ext cx="237570" cy="218647"/>
                <a:chOff x="5405280" y="4042510"/>
                <a:chExt cx="237570" cy="218647"/>
              </a:xfrm>
            </p:grpSpPr>
            <p:sp>
              <p:nvSpPr>
                <p:cNvPr id="3328" name="Google Shape;3328;p7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7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7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7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7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7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34" name="Google Shape;3334;p73"/>
              <p:cNvGrpSpPr/>
              <p:nvPr/>
            </p:nvGrpSpPr>
            <p:grpSpPr>
              <a:xfrm>
                <a:off x="5382826" y="4125549"/>
                <a:ext cx="37776" cy="32380"/>
                <a:chOff x="5382826" y="4125549"/>
                <a:chExt cx="37776" cy="32380"/>
              </a:xfrm>
            </p:grpSpPr>
            <p:sp>
              <p:nvSpPr>
                <p:cNvPr id="3335" name="Google Shape;3335;p7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7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37" name="Google Shape;3337;p73"/>
              <p:cNvGrpSpPr/>
              <p:nvPr/>
            </p:nvGrpSpPr>
            <p:grpSpPr>
              <a:xfrm>
                <a:off x="5475680" y="4195587"/>
                <a:ext cx="37783" cy="32364"/>
                <a:chOff x="5475680" y="4195587"/>
                <a:chExt cx="37783" cy="32364"/>
              </a:xfrm>
            </p:grpSpPr>
            <p:sp>
              <p:nvSpPr>
                <p:cNvPr id="3338" name="Google Shape;3338;p7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7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0" name="Google Shape;3340;p73"/>
              <p:cNvGrpSpPr/>
              <p:nvPr/>
            </p:nvGrpSpPr>
            <p:grpSpPr>
              <a:xfrm>
                <a:off x="5532575" y="4027197"/>
                <a:ext cx="33308" cy="32262"/>
                <a:chOff x="5532575" y="4027197"/>
                <a:chExt cx="33308" cy="32262"/>
              </a:xfrm>
            </p:grpSpPr>
            <p:sp>
              <p:nvSpPr>
                <p:cNvPr id="3341" name="Google Shape;3341;p7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7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3" name="Google Shape;3343;p73"/>
              <p:cNvGrpSpPr/>
              <p:nvPr/>
            </p:nvGrpSpPr>
            <p:grpSpPr>
              <a:xfrm>
                <a:off x="5590706" y="4245348"/>
                <a:ext cx="33497" cy="32270"/>
                <a:chOff x="5590706" y="4245348"/>
                <a:chExt cx="33497" cy="32270"/>
              </a:xfrm>
            </p:grpSpPr>
            <p:sp>
              <p:nvSpPr>
                <p:cNvPr id="3344" name="Google Shape;3344;p7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7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6" name="Google Shape;3346;p73"/>
              <p:cNvGrpSpPr/>
              <p:nvPr/>
            </p:nvGrpSpPr>
            <p:grpSpPr>
              <a:xfrm>
                <a:off x="5618681" y="4109677"/>
                <a:ext cx="33112" cy="32357"/>
                <a:chOff x="5618681" y="4109677"/>
                <a:chExt cx="33112" cy="32357"/>
              </a:xfrm>
            </p:grpSpPr>
            <p:sp>
              <p:nvSpPr>
                <p:cNvPr id="3347" name="Google Shape;3347;p7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7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49" name="Google Shape;3349;p73"/>
              <p:cNvGrpSpPr/>
              <p:nvPr/>
            </p:nvGrpSpPr>
            <p:grpSpPr>
              <a:xfrm>
                <a:off x="5479298" y="4128262"/>
                <a:ext cx="31405" cy="26906"/>
                <a:chOff x="5479298" y="4128262"/>
                <a:chExt cx="31405" cy="26906"/>
              </a:xfrm>
            </p:grpSpPr>
            <p:sp>
              <p:nvSpPr>
                <p:cNvPr id="3350" name="Google Shape;3350;p7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7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52" name="Google Shape;3352;p73"/>
              <p:cNvGrpSpPr/>
              <p:nvPr/>
            </p:nvGrpSpPr>
            <p:grpSpPr>
              <a:xfrm>
                <a:off x="5582903" y="4180116"/>
                <a:ext cx="31499" cy="26898"/>
                <a:chOff x="5582903" y="4180116"/>
                <a:chExt cx="31499" cy="26898"/>
              </a:xfrm>
            </p:grpSpPr>
            <p:sp>
              <p:nvSpPr>
                <p:cNvPr id="3353" name="Google Shape;3353;p7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7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55" name="Google Shape;3355;p73"/>
            <p:cNvGrpSpPr/>
            <p:nvPr/>
          </p:nvGrpSpPr>
          <p:grpSpPr>
            <a:xfrm>
              <a:off x="3977681" y="3230323"/>
              <a:ext cx="94584" cy="84085"/>
              <a:chOff x="3977681" y="3230323"/>
              <a:chExt cx="94584" cy="84085"/>
            </a:xfrm>
          </p:grpSpPr>
          <p:grpSp>
            <p:nvGrpSpPr>
              <p:cNvPr id="3356" name="Google Shape;3356;p73"/>
              <p:cNvGrpSpPr/>
              <p:nvPr/>
            </p:nvGrpSpPr>
            <p:grpSpPr>
              <a:xfrm>
                <a:off x="4000135" y="3243041"/>
                <a:ext cx="59570" cy="57186"/>
                <a:chOff x="4000135" y="3243041"/>
                <a:chExt cx="59570" cy="57186"/>
              </a:xfrm>
            </p:grpSpPr>
            <p:sp>
              <p:nvSpPr>
                <p:cNvPr id="3357" name="Google Shape;3357;p7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7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7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60" name="Google Shape;3360;p73"/>
              <p:cNvGrpSpPr/>
              <p:nvPr/>
            </p:nvGrpSpPr>
            <p:grpSpPr>
              <a:xfrm>
                <a:off x="3977681" y="3245872"/>
                <a:ext cx="37783" cy="32380"/>
                <a:chOff x="3977681" y="3245872"/>
                <a:chExt cx="37783" cy="32380"/>
              </a:xfrm>
            </p:grpSpPr>
            <p:sp>
              <p:nvSpPr>
                <p:cNvPr id="3361" name="Google Shape;3361;p7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7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63" name="Google Shape;3363;p73"/>
              <p:cNvGrpSpPr/>
              <p:nvPr/>
            </p:nvGrpSpPr>
            <p:grpSpPr>
              <a:xfrm>
                <a:off x="4040860" y="3262672"/>
                <a:ext cx="31405" cy="27001"/>
                <a:chOff x="4040860" y="3262672"/>
                <a:chExt cx="31405" cy="27001"/>
              </a:xfrm>
            </p:grpSpPr>
            <p:sp>
              <p:nvSpPr>
                <p:cNvPr id="3364" name="Google Shape;3364;p7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7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66" name="Google Shape;3366;p73"/>
              <p:cNvGrpSpPr/>
              <p:nvPr/>
            </p:nvGrpSpPr>
            <p:grpSpPr>
              <a:xfrm>
                <a:off x="4021072" y="3230323"/>
                <a:ext cx="31397" cy="26906"/>
                <a:chOff x="4021072" y="3230323"/>
                <a:chExt cx="31397" cy="26906"/>
              </a:xfrm>
            </p:grpSpPr>
            <p:sp>
              <p:nvSpPr>
                <p:cNvPr id="3367" name="Google Shape;3367;p7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7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69" name="Google Shape;3369;p73"/>
              <p:cNvGrpSpPr/>
              <p:nvPr/>
            </p:nvGrpSpPr>
            <p:grpSpPr>
              <a:xfrm>
                <a:off x="4001472" y="3287462"/>
                <a:ext cx="31499" cy="26945"/>
                <a:chOff x="4001472" y="3287462"/>
                <a:chExt cx="31499" cy="26945"/>
              </a:xfrm>
            </p:grpSpPr>
            <p:sp>
              <p:nvSpPr>
                <p:cNvPr id="3370" name="Google Shape;3370;p7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7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72" name="Google Shape;3372;p73"/>
            <p:cNvGrpSpPr/>
            <p:nvPr/>
          </p:nvGrpSpPr>
          <p:grpSpPr>
            <a:xfrm>
              <a:off x="4084715" y="3258865"/>
              <a:ext cx="184961" cy="137268"/>
              <a:chOff x="4084715" y="3258865"/>
              <a:chExt cx="184961" cy="137268"/>
            </a:xfrm>
          </p:grpSpPr>
          <p:grpSp>
            <p:nvGrpSpPr>
              <p:cNvPr id="3373" name="Google Shape;3373;p73"/>
              <p:cNvGrpSpPr/>
              <p:nvPr/>
            </p:nvGrpSpPr>
            <p:grpSpPr>
              <a:xfrm>
                <a:off x="4107453" y="3271583"/>
                <a:ext cx="153470" cy="110275"/>
                <a:chOff x="4107453" y="3271583"/>
                <a:chExt cx="153470" cy="110275"/>
              </a:xfrm>
            </p:grpSpPr>
            <p:sp>
              <p:nvSpPr>
                <p:cNvPr id="3374" name="Google Shape;3374;p7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7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7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7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78" name="Google Shape;3378;p73"/>
              <p:cNvGrpSpPr/>
              <p:nvPr/>
            </p:nvGrpSpPr>
            <p:grpSpPr>
              <a:xfrm>
                <a:off x="4136947" y="3258865"/>
                <a:ext cx="31499" cy="27001"/>
                <a:chOff x="4136947" y="3258865"/>
                <a:chExt cx="31499" cy="27001"/>
              </a:xfrm>
            </p:grpSpPr>
            <p:sp>
              <p:nvSpPr>
                <p:cNvPr id="3379" name="Google Shape;3379;p7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7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1" name="Google Shape;3381;p73"/>
              <p:cNvGrpSpPr/>
              <p:nvPr/>
            </p:nvGrpSpPr>
            <p:grpSpPr>
              <a:xfrm>
                <a:off x="4084715" y="3266478"/>
                <a:ext cx="31468" cy="26898"/>
                <a:chOff x="4084715" y="3266478"/>
                <a:chExt cx="31468" cy="26898"/>
              </a:xfrm>
            </p:grpSpPr>
            <p:sp>
              <p:nvSpPr>
                <p:cNvPr id="3382" name="Google Shape;3382;p7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7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4" name="Google Shape;3384;p73"/>
              <p:cNvGrpSpPr/>
              <p:nvPr/>
            </p:nvGrpSpPr>
            <p:grpSpPr>
              <a:xfrm>
                <a:off x="4159213" y="3279849"/>
                <a:ext cx="31405" cy="26945"/>
                <a:chOff x="4159213" y="3279849"/>
                <a:chExt cx="31405" cy="26945"/>
              </a:xfrm>
            </p:grpSpPr>
            <p:sp>
              <p:nvSpPr>
                <p:cNvPr id="3385" name="Google Shape;3385;p7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87" name="Google Shape;3387;p73"/>
              <p:cNvGrpSpPr/>
              <p:nvPr/>
            </p:nvGrpSpPr>
            <p:grpSpPr>
              <a:xfrm>
                <a:off x="4201550" y="3266502"/>
                <a:ext cx="31405" cy="26883"/>
                <a:chOff x="4201550" y="3266502"/>
                <a:chExt cx="31405" cy="26883"/>
              </a:xfrm>
            </p:grpSpPr>
            <p:sp>
              <p:nvSpPr>
                <p:cNvPr id="3388" name="Google Shape;3388;p7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7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0" name="Google Shape;3390;p73"/>
              <p:cNvGrpSpPr/>
              <p:nvPr/>
            </p:nvGrpSpPr>
            <p:grpSpPr>
              <a:xfrm>
                <a:off x="4201550" y="3338278"/>
                <a:ext cx="31405" cy="26930"/>
                <a:chOff x="4201550" y="3338278"/>
                <a:chExt cx="31405" cy="26930"/>
              </a:xfrm>
            </p:grpSpPr>
            <p:sp>
              <p:nvSpPr>
                <p:cNvPr id="3391" name="Google Shape;3391;p7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7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93" name="Google Shape;3393;p73"/>
              <p:cNvGrpSpPr/>
              <p:nvPr/>
            </p:nvGrpSpPr>
            <p:grpSpPr>
              <a:xfrm>
                <a:off x="4238272" y="3369132"/>
                <a:ext cx="31405" cy="27001"/>
                <a:chOff x="4238272" y="3369132"/>
                <a:chExt cx="31405" cy="27001"/>
              </a:xfrm>
            </p:grpSpPr>
            <p:sp>
              <p:nvSpPr>
                <p:cNvPr id="3394" name="Google Shape;3394;p7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7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396" name="Google Shape;3396;p73"/>
            <p:cNvGrpSpPr/>
            <p:nvPr/>
          </p:nvGrpSpPr>
          <p:grpSpPr>
            <a:xfrm>
              <a:off x="4068639" y="3200169"/>
              <a:ext cx="77643" cy="37272"/>
              <a:chOff x="4068639" y="3200169"/>
              <a:chExt cx="77643" cy="37272"/>
            </a:xfrm>
          </p:grpSpPr>
          <p:sp>
            <p:nvSpPr>
              <p:cNvPr id="3397" name="Google Shape;3397;p7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98" name="Google Shape;3398;p73"/>
              <p:cNvGrpSpPr/>
              <p:nvPr/>
            </p:nvGrpSpPr>
            <p:grpSpPr>
              <a:xfrm>
                <a:off x="4114878" y="3200169"/>
                <a:ext cx="31405" cy="26993"/>
                <a:chOff x="4114878" y="3200169"/>
                <a:chExt cx="31405" cy="26993"/>
              </a:xfrm>
            </p:grpSpPr>
            <p:sp>
              <p:nvSpPr>
                <p:cNvPr id="3399" name="Google Shape;3399;p7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7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01" name="Google Shape;3401;p73"/>
              <p:cNvGrpSpPr/>
              <p:nvPr/>
            </p:nvGrpSpPr>
            <p:grpSpPr>
              <a:xfrm>
                <a:off x="4068639" y="3210535"/>
                <a:ext cx="31499" cy="26906"/>
                <a:chOff x="4068639" y="3210535"/>
                <a:chExt cx="31499" cy="26906"/>
              </a:xfrm>
            </p:grpSpPr>
            <p:sp>
              <p:nvSpPr>
                <p:cNvPr id="3402" name="Google Shape;3402;p7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7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04" name="Google Shape;3404;p73"/>
            <p:cNvGrpSpPr/>
            <p:nvPr/>
          </p:nvGrpSpPr>
          <p:grpSpPr>
            <a:xfrm>
              <a:off x="3869702" y="3066935"/>
              <a:ext cx="382664" cy="190294"/>
              <a:chOff x="3869702" y="3066935"/>
              <a:chExt cx="382664" cy="190294"/>
            </a:xfrm>
          </p:grpSpPr>
          <p:grpSp>
            <p:nvGrpSpPr>
              <p:cNvPr id="3405" name="Google Shape;3405;p73"/>
              <p:cNvGrpSpPr/>
              <p:nvPr/>
            </p:nvGrpSpPr>
            <p:grpSpPr>
              <a:xfrm>
                <a:off x="3888633" y="3082351"/>
                <a:ext cx="351172" cy="160698"/>
                <a:chOff x="3888633" y="3082351"/>
                <a:chExt cx="351172" cy="160698"/>
              </a:xfrm>
            </p:grpSpPr>
            <p:sp>
              <p:nvSpPr>
                <p:cNvPr id="3406" name="Google Shape;3406;p7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7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7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7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7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7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2" name="Google Shape;3412;p73"/>
              <p:cNvGrpSpPr/>
              <p:nvPr/>
            </p:nvGrpSpPr>
            <p:grpSpPr>
              <a:xfrm>
                <a:off x="4143703" y="3066935"/>
                <a:ext cx="37783" cy="32357"/>
                <a:chOff x="4143703" y="3066935"/>
                <a:chExt cx="37783" cy="32357"/>
              </a:xfrm>
            </p:grpSpPr>
            <p:sp>
              <p:nvSpPr>
                <p:cNvPr id="3413" name="Google Shape;3413;p7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7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5" name="Google Shape;3415;p73"/>
              <p:cNvGrpSpPr/>
              <p:nvPr/>
            </p:nvGrpSpPr>
            <p:grpSpPr>
              <a:xfrm>
                <a:off x="4044565" y="3103563"/>
                <a:ext cx="37783" cy="32451"/>
                <a:chOff x="4044565" y="3103563"/>
                <a:chExt cx="37783" cy="32451"/>
              </a:xfrm>
            </p:grpSpPr>
            <p:sp>
              <p:nvSpPr>
                <p:cNvPr id="3416" name="Google Shape;3416;p7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7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8" name="Google Shape;3418;p73"/>
              <p:cNvGrpSpPr/>
              <p:nvPr/>
            </p:nvGrpSpPr>
            <p:grpSpPr>
              <a:xfrm>
                <a:off x="4017454" y="3188237"/>
                <a:ext cx="37776" cy="32357"/>
                <a:chOff x="4017454" y="3188237"/>
                <a:chExt cx="37776" cy="32357"/>
              </a:xfrm>
            </p:grpSpPr>
            <p:sp>
              <p:nvSpPr>
                <p:cNvPr id="3419" name="Google Shape;3419;p7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7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21" name="Google Shape;3421;p73"/>
              <p:cNvGrpSpPr/>
              <p:nvPr/>
            </p:nvGrpSpPr>
            <p:grpSpPr>
              <a:xfrm>
                <a:off x="3921548" y="3157509"/>
                <a:ext cx="37783" cy="32357"/>
                <a:chOff x="3921548" y="3157509"/>
                <a:chExt cx="37783" cy="32357"/>
              </a:xfrm>
            </p:grpSpPr>
            <p:sp>
              <p:nvSpPr>
                <p:cNvPr id="3422" name="Google Shape;3422;p7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7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24" name="Google Shape;3424;p73"/>
              <p:cNvGrpSpPr/>
              <p:nvPr/>
            </p:nvGrpSpPr>
            <p:grpSpPr>
              <a:xfrm>
                <a:off x="3939056" y="3211620"/>
                <a:ext cx="37783" cy="32380"/>
                <a:chOff x="3939056" y="3211620"/>
                <a:chExt cx="37783" cy="32380"/>
              </a:xfrm>
            </p:grpSpPr>
            <p:sp>
              <p:nvSpPr>
                <p:cNvPr id="3425" name="Google Shape;3425;p7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7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27" name="Google Shape;3427;p73"/>
              <p:cNvGrpSpPr/>
              <p:nvPr/>
            </p:nvGrpSpPr>
            <p:grpSpPr>
              <a:xfrm>
                <a:off x="4176240" y="3136965"/>
                <a:ext cx="31405" cy="26930"/>
                <a:chOff x="4176240" y="3136965"/>
                <a:chExt cx="31405" cy="26930"/>
              </a:xfrm>
            </p:grpSpPr>
            <p:sp>
              <p:nvSpPr>
                <p:cNvPr id="3428" name="Google Shape;3428;p7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0" name="Google Shape;3430;p73"/>
              <p:cNvGrpSpPr/>
              <p:nvPr/>
            </p:nvGrpSpPr>
            <p:grpSpPr>
              <a:xfrm>
                <a:off x="4133148" y="3152593"/>
                <a:ext cx="31499" cy="27001"/>
                <a:chOff x="4133148" y="3152593"/>
                <a:chExt cx="31499" cy="27001"/>
              </a:xfrm>
            </p:grpSpPr>
            <p:sp>
              <p:nvSpPr>
                <p:cNvPr id="3431" name="Google Shape;3431;p7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3" name="Google Shape;3433;p73"/>
              <p:cNvGrpSpPr/>
              <p:nvPr/>
            </p:nvGrpSpPr>
            <p:grpSpPr>
              <a:xfrm>
                <a:off x="4220866" y="3073534"/>
                <a:ext cx="31499" cy="26898"/>
                <a:chOff x="4220866" y="3073534"/>
                <a:chExt cx="31499" cy="26898"/>
              </a:xfrm>
            </p:grpSpPr>
            <p:sp>
              <p:nvSpPr>
                <p:cNvPr id="3434" name="Google Shape;3434;p7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36" name="Google Shape;3436;p73"/>
              <p:cNvGrpSpPr/>
              <p:nvPr/>
            </p:nvGrpSpPr>
            <p:grpSpPr>
              <a:xfrm>
                <a:off x="3869702" y="3230323"/>
                <a:ext cx="31499" cy="26906"/>
                <a:chOff x="3869702" y="3230323"/>
                <a:chExt cx="31499" cy="26906"/>
              </a:xfrm>
            </p:grpSpPr>
            <p:sp>
              <p:nvSpPr>
                <p:cNvPr id="3437" name="Google Shape;3437;p7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39" name="Google Shape;3439;p73"/>
            <p:cNvGrpSpPr/>
            <p:nvPr/>
          </p:nvGrpSpPr>
          <p:grpSpPr>
            <a:xfrm>
              <a:off x="4271383" y="3065882"/>
              <a:ext cx="304556" cy="341663"/>
              <a:chOff x="4271383" y="3065882"/>
              <a:chExt cx="304556" cy="341663"/>
            </a:xfrm>
          </p:grpSpPr>
          <p:grpSp>
            <p:nvGrpSpPr>
              <p:cNvPr id="3440" name="Google Shape;3440;p73"/>
              <p:cNvGrpSpPr/>
              <p:nvPr/>
            </p:nvGrpSpPr>
            <p:grpSpPr>
              <a:xfrm>
                <a:off x="4293838" y="3078639"/>
                <a:ext cx="269353" cy="311973"/>
                <a:chOff x="4293838" y="3078639"/>
                <a:chExt cx="269353" cy="311973"/>
              </a:xfrm>
            </p:grpSpPr>
            <p:sp>
              <p:nvSpPr>
                <p:cNvPr id="3441" name="Google Shape;3441;p7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7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58" name="Google Shape;3458;p73"/>
              <p:cNvGrpSpPr/>
              <p:nvPr/>
            </p:nvGrpSpPr>
            <p:grpSpPr>
              <a:xfrm>
                <a:off x="4538164" y="3342061"/>
                <a:ext cx="37776" cy="32380"/>
                <a:chOff x="4538164" y="3342061"/>
                <a:chExt cx="37776" cy="32380"/>
              </a:xfrm>
            </p:grpSpPr>
            <p:sp>
              <p:nvSpPr>
                <p:cNvPr id="3459" name="Google Shape;3459;p7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1" name="Google Shape;3461;p73"/>
              <p:cNvGrpSpPr/>
              <p:nvPr/>
            </p:nvGrpSpPr>
            <p:grpSpPr>
              <a:xfrm>
                <a:off x="4271383" y="3194742"/>
                <a:ext cx="37783" cy="32420"/>
                <a:chOff x="4271383" y="3194742"/>
                <a:chExt cx="37783" cy="32420"/>
              </a:xfrm>
            </p:grpSpPr>
            <p:sp>
              <p:nvSpPr>
                <p:cNvPr id="3462" name="Google Shape;3462;p7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4" name="Google Shape;3464;p73"/>
              <p:cNvGrpSpPr/>
              <p:nvPr/>
            </p:nvGrpSpPr>
            <p:grpSpPr>
              <a:xfrm>
                <a:off x="4284416" y="3084058"/>
                <a:ext cx="37783" cy="32357"/>
                <a:chOff x="4284416" y="3084058"/>
                <a:chExt cx="37783" cy="32357"/>
              </a:xfrm>
            </p:grpSpPr>
            <p:sp>
              <p:nvSpPr>
                <p:cNvPr id="3465" name="Google Shape;3465;p7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7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67" name="Google Shape;3467;p73"/>
              <p:cNvGrpSpPr/>
              <p:nvPr/>
            </p:nvGrpSpPr>
            <p:grpSpPr>
              <a:xfrm>
                <a:off x="4478697" y="3297561"/>
                <a:ext cx="37776" cy="32451"/>
                <a:chOff x="4478697" y="3297561"/>
                <a:chExt cx="37776" cy="32451"/>
              </a:xfrm>
            </p:grpSpPr>
            <p:sp>
              <p:nvSpPr>
                <p:cNvPr id="3468" name="Google Shape;3468;p7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7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70" name="Google Shape;3470;p73"/>
              <p:cNvGrpSpPr/>
              <p:nvPr/>
            </p:nvGrpSpPr>
            <p:grpSpPr>
              <a:xfrm>
                <a:off x="4411813" y="3331711"/>
                <a:ext cx="37776" cy="32451"/>
                <a:chOff x="4411813" y="3331711"/>
                <a:chExt cx="37776" cy="32451"/>
              </a:xfrm>
            </p:grpSpPr>
            <p:sp>
              <p:nvSpPr>
                <p:cNvPr id="3471" name="Google Shape;3471;p7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7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73" name="Google Shape;3473;p73"/>
              <p:cNvGrpSpPr/>
              <p:nvPr/>
            </p:nvGrpSpPr>
            <p:grpSpPr>
              <a:xfrm>
                <a:off x="4337984" y="3375188"/>
                <a:ext cx="37776" cy="32357"/>
                <a:chOff x="4337984" y="3375188"/>
                <a:chExt cx="37776" cy="32357"/>
              </a:xfrm>
            </p:grpSpPr>
            <p:sp>
              <p:nvSpPr>
                <p:cNvPr id="3474" name="Google Shape;3474;p7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7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76" name="Google Shape;3476;p73"/>
              <p:cNvGrpSpPr/>
              <p:nvPr/>
            </p:nvGrpSpPr>
            <p:grpSpPr>
              <a:xfrm>
                <a:off x="4494867" y="3090530"/>
                <a:ext cx="37878" cy="32451"/>
                <a:chOff x="4494867" y="3090530"/>
                <a:chExt cx="37878" cy="32451"/>
              </a:xfrm>
            </p:grpSpPr>
            <p:sp>
              <p:nvSpPr>
                <p:cNvPr id="3477" name="Google Shape;3477;p7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7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79" name="Google Shape;3479;p73"/>
              <p:cNvGrpSpPr/>
              <p:nvPr/>
            </p:nvGrpSpPr>
            <p:grpSpPr>
              <a:xfrm>
                <a:off x="4525124" y="3207774"/>
                <a:ext cx="37783" cy="32420"/>
                <a:chOff x="4525124" y="3207774"/>
                <a:chExt cx="37783" cy="32420"/>
              </a:xfrm>
            </p:grpSpPr>
            <p:sp>
              <p:nvSpPr>
                <p:cNvPr id="3480" name="Google Shape;3480;p7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82" name="Google Shape;3482;p73"/>
              <p:cNvGrpSpPr/>
              <p:nvPr/>
            </p:nvGrpSpPr>
            <p:grpSpPr>
              <a:xfrm>
                <a:off x="4440544" y="3176479"/>
                <a:ext cx="31499" cy="26898"/>
                <a:chOff x="4440544" y="3176479"/>
                <a:chExt cx="31499" cy="26898"/>
              </a:xfrm>
            </p:grpSpPr>
            <p:sp>
              <p:nvSpPr>
                <p:cNvPr id="3483" name="Google Shape;3483;p7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85" name="Google Shape;3485;p73"/>
              <p:cNvGrpSpPr/>
              <p:nvPr/>
            </p:nvGrpSpPr>
            <p:grpSpPr>
              <a:xfrm>
                <a:off x="4350545" y="3156400"/>
                <a:ext cx="31405" cy="27001"/>
                <a:chOff x="4350545" y="3156400"/>
                <a:chExt cx="31405" cy="27001"/>
              </a:xfrm>
            </p:grpSpPr>
            <p:sp>
              <p:nvSpPr>
                <p:cNvPr id="3486" name="Google Shape;3486;p7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88" name="Google Shape;3488;p73"/>
              <p:cNvGrpSpPr/>
              <p:nvPr/>
            </p:nvGrpSpPr>
            <p:grpSpPr>
              <a:xfrm>
                <a:off x="4376703" y="3255058"/>
                <a:ext cx="31405" cy="27001"/>
                <a:chOff x="4376703" y="3255058"/>
                <a:chExt cx="31405" cy="27001"/>
              </a:xfrm>
            </p:grpSpPr>
            <p:sp>
              <p:nvSpPr>
                <p:cNvPr id="3489" name="Google Shape;3489;p7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7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91" name="Google Shape;3491;p73"/>
              <p:cNvGrpSpPr/>
              <p:nvPr/>
            </p:nvGrpSpPr>
            <p:grpSpPr>
              <a:xfrm>
                <a:off x="4331322" y="3283656"/>
                <a:ext cx="31405" cy="26945"/>
                <a:chOff x="4331322" y="3283656"/>
                <a:chExt cx="31405" cy="26945"/>
              </a:xfrm>
            </p:grpSpPr>
            <p:sp>
              <p:nvSpPr>
                <p:cNvPr id="3492" name="Google Shape;3492;p7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7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94" name="Google Shape;3494;p73"/>
              <p:cNvGrpSpPr/>
              <p:nvPr/>
            </p:nvGrpSpPr>
            <p:grpSpPr>
              <a:xfrm>
                <a:off x="4380510" y="3065882"/>
                <a:ext cx="31405" cy="26938"/>
                <a:chOff x="4380510" y="3065882"/>
                <a:chExt cx="31405" cy="26938"/>
              </a:xfrm>
            </p:grpSpPr>
            <p:sp>
              <p:nvSpPr>
                <p:cNvPr id="3495" name="Google Shape;3495;p7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7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97" name="Google Shape;3497;p73"/>
            <p:cNvGrpSpPr/>
            <p:nvPr/>
          </p:nvGrpSpPr>
          <p:grpSpPr>
            <a:xfrm>
              <a:off x="4558998" y="3188237"/>
              <a:ext cx="1280131" cy="1052746"/>
              <a:chOff x="4558998" y="3188237"/>
              <a:chExt cx="1280131" cy="1052746"/>
            </a:xfrm>
          </p:grpSpPr>
          <p:sp>
            <p:nvSpPr>
              <p:cNvPr id="3498" name="Google Shape;3498;p7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499" name="Google Shape;3499;p73"/>
              <p:cNvGrpSpPr/>
              <p:nvPr/>
            </p:nvGrpSpPr>
            <p:grpSpPr>
              <a:xfrm>
                <a:off x="4579164" y="3203653"/>
                <a:ext cx="1244833" cy="1020397"/>
                <a:chOff x="4579164" y="3203653"/>
                <a:chExt cx="1244833" cy="1020397"/>
              </a:xfrm>
            </p:grpSpPr>
            <p:sp>
              <p:nvSpPr>
                <p:cNvPr id="3500" name="Google Shape;3500;p7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7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02" name="Google Shape;3502;p73"/>
                <p:cNvGrpSpPr/>
                <p:nvPr/>
              </p:nvGrpSpPr>
              <p:grpSpPr>
                <a:xfrm>
                  <a:off x="4579164" y="3203653"/>
                  <a:ext cx="1244833" cy="1020397"/>
                  <a:chOff x="4579164" y="3203653"/>
                  <a:chExt cx="1244833" cy="1020397"/>
                </a:xfrm>
              </p:grpSpPr>
              <p:sp>
                <p:nvSpPr>
                  <p:cNvPr id="3503" name="Google Shape;3503;p7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7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05" name="Google Shape;3505;p73"/>
                  <p:cNvGrpSpPr/>
                  <p:nvPr/>
                </p:nvGrpSpPr>
                <p:grpSpPr>
                  <a:xfrm>
                    <a:off x="4579164" y="3203653"/>
                    <a:ext cx="1244833" cy="1020397"/>
                    <a:chOff x="4579164" y="3203653"/>
                    <a:chExt cx="1244833" cy="1020397"/>
                  </a:xfrm>
                </p:grpSpPr>
                <p:sp>
                  <p:nvSpPr>
                    <p:cNvPr id="3506" name="Google Shape;3506;p7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7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7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7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7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7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7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7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14" name="Google Shape;3514;p73"/>
                    <p:cNvGrpSpPr/>
                    <p:nvPr/>
                  </p:nvGrpSpPr>
                  <p:grpSpPr>
                    <a:xfrm>
                      <a:off x="4579164" y="3203653"/>
                      <a:ext cx="1244833" cy="1020397"/>
                      <a:chOff x="4579164" y="3203653"/>
                      <a:chExt cx="1244833" cy="1020397"/>
                    </a:xfrm>
                  </p:grpSpPr>
                  <p:sp>
                    <p:nvSpPr>
                      <p:cNvPr id="3515" name="Google Shape;3515;p7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7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7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7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7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7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7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7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7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7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7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7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7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7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29" name="Google Shape;3529;p73"/>
                      <p:cNvGrpSpPr/>
                      <p:nvPr/>
                    </p:nvGrpSpPr>
                    <p:grpSpPr>
                      <a:xfrm>
                        <a:off x="4579164" y="3203653"/>
                        <a:ext cx="1244833" cy="1020397"/>
                        <a:chOff x="4579164" y="3203653"/>
                        <a:chExt cx="1244833" cy="1020397"/>
                      </a:xfrm>
                    </p:grpSpPr>
                    <p:sp>
                      <p:nvSpPr>
                        <p:cNvPr id="3530" name="Google Shape;3530;p7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7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7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7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7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7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7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7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7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7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7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7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7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7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7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7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7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7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7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7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7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7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7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7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54" name="Google Shape;3554;p73"/>
                        <p:cNvGrpSpPr/>
                        <p:nvPr/>
                      </p:nvGrpSpPr>
                      <p:grpSpPr>
                        <a:xfrm>
                          <a:off x="4579164" y="3203653"/>
                          <a:ext cx="1244833" cy="1020397"/>
                          <a:chOff x="4579164" y="3203653"/>
                          <a:chExt cx="1244833" cy="1020397"/>
                        </a:xfrm>
                      </p:grpSpPr>
                      <p:sp>
                        <p:nvSpPr>
                          <p:cNvPr id="3555" name="Google Shape;3555;p7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56" name="Google Shape;3556;p73"/>
                          <p:cNvGrpSpPr/>
                          <p:nvPr/>
                        </p:nvGrpSpPr>
                        <p:grpSpPr>
                          <a:xfrm>
                            <a:off x="4579164" y="3203653"/>
                            <a:ext cx="1244833" cy="1020397"/>
                            <a:chOff x="4579164" y="3203653"/>
                            <a:chExt cx="1244833" cy="1020397"/>
                          </a:xfrm>
                        </p:grpSpPr>
                        <p:sp>
                          <p:nvSpPr>
                            <p:cNvPr id="3557" name="Google Shape;3557;p7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7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7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7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7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7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7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64" name="Google Shape;3564;p73"/>
                            <p:cNvGrpSpPr/>
                            <p:nvPr/>
                          </p:nvGrpSpPr>
                          <p:grpSpPr>
                            <a:xfrm>
                              <a:off x="4579164" y="3203653"/>
                              <a:ext cx="1244833" cy="1020397"/>
                              <a:chOff x="4579164" y="3203653"/>
                              <a:chExt cx="1244833" cy="1020397"/>
                            </a:xfrm>
                          </p:grpSpPr>
                          <p:sp>
                            <p:nvSpPr>
                              <p:cNvPr id="3565" name="Google Shape;3565;p7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7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7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7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7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7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7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7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7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7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7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78" name="Google Shape;3578;p73"/>
                              <p:cNvGrpSpPr/>
                              <p:nvPr/>
                            </p:nvGrpSpPr>
                            <p:grpSpPr>
                              <a:xfrm>
                                <a:off x="4579164" y="3203653"/>
                                <a:ext cx="1244833" cy="1020397"/>
                                <a:chOff x="4579164" y="3203653"/>
                                <a:chExt cx="1244833" cy="1020397"/>
                              </a:xfrm>
                            </p:grpSpPr>
                            <p:sp>
                              <p:nvSpPr>
                                <p:cNvPr id="3579" name="Google Shape;3579;p7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7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7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7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7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7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7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86" name="Google Shape;3586;p73"/>
                                <p:cNvGrpSpPr/>
                                <p:nvPr/>
                              </p:nvGrpSpPr>
                              <p:grpSpPr>
                                <a:xfrm>
                                  <a:off x="4579164" y="3203653"/>
                                  <a:ext cx="1244833" cy="1020397"/>
                                  <a:chOff x="4579164" y="3203653"/>
                                  <a:chExt cx="1244833" cy="1020397"/>
                                </a:xfrm>
                              </p:grpSpPr>
                              <p:sp>
                                <p:nvSpPr>
                                  <p:cNvPr id="3587" name="Google Shape;3587;p7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7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7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7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92" name="Google Shape;3592;p73"/>
                                  <p:cNvGrpSpPr/>
                                  <p:nvPr/>
                                </p:nvGrpSpPr>
                                <p:grpSpPr>
                                  <a:xfrm>
                                    <a:off x="4579164" y="3203653"/>
                                    <a:ext cx="1244833" cy="1020397"/>
                                    <a:chOff x="4579164" y="3203653"/>
                                    <a:chExt cx="1244833" cy="1020397"/>
                                  </a:xfrm>
                                </p:grpSpPr>
                                <p:sp>
                                  <p:nvSpPr>
                                    <p:cNvPr id="3593" name="Google Shape;3593;p7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594" name="Google Shape;3594;p7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7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3597" name="Google Shape;3597;p7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7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7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600" name="Google Shape;3600;p7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3601" name="Google Shape;3601;p73"/>
              <p:cNvGrpSpPr/>
              <p:nvPr/>
            </p:nvGrpSpPr>
            <p:grpSpPr>
              <a:xfrm>
                <a:off x="4595437" y="3598775"/>
                <a:ext cx="37776" cy="32451"/>
                <a:chOff x="4595437" y="3598775"/>
                <a:chExt cx="37776" cy="32451"/>
              </a:xfrm>
            </p:grpSpPr>
            <p:sp>
              <p:nvSpPr>
                <p:cNvPr id="3602" name="Google Shape;3602;p7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7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4" name="Google Shape;3604;p73"/>
              <p:cNvGrpSpPr/>
              <p:nvPr/>
            </p:nvGrpSpPr>
            <p:grpSpPr>
              <a:xfrm>
                <a:off x="4641864" y="3524443"/>
                <a:ext cx="37776" cy="32380"/>
                <a:chOff x="4641864" y="3524443"/>
                <a:chExt cx="37776" cy="32380"/>
              </a:xfrm>
            </p:grpSpPr>
            <p:sp>
              <p:nvSpPr>
                <p:cNvPr id="3605" name="Google Shape;3605;p7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7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7" name="Google Shape;3607;p73"/>
              <p:cNvGrpSpPr/>
              <p:nvPr/>
            </p:nvGrpSpPr>
            <p:grpSpPr>
              <a:xfrm>
                <a:off x="4648431" y="3893901"/>
                <a:ext cx="37776" cy="32357"/>
                <a:chOff x="4648431" y="3893901"/>
                <a:chExt cx="37776" cy="32357"/>
              </a:xfrm>
            </p:grpSpPr>
            <p:sp>
              <p:nvSpPr>
                <p:cNvPr id="3608" name="Google Shape;3608;p7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7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0" name="Google Shape;3610;p73"/>
              <p:cNvGrpSpPr/>
              <p:nvPr/>
            </p:nvGrpSpPr>
            <p:grpSpPr>
              <a:xfrm>
                <a:off x="4567752" y="3722908"/>
                <a:ext cx="37870" cy="32380"/>
                <a:chOff x="4567752" y="3722908"/>
                <a:chExt cx="37870" cy="32380"/>
              </a:xfrm>
            </p:grpSpPr>
            <p:sp>
              <p:nvSpPr>
                <p:cNvPr id="3611" name="Google Shape;3611;p7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7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3" name="Google Shape;3613;p73"/>
              <p:cNvGrpSpPr/>
              <p:nvPr/>
            </p:nvGrpSpPr>
            <p:grpSpPr>
              <a:xfrm>
                <a:off x="4617506" y="3652052"/>
                <a:ext cx="37783" cy="32357"/>
                <a:chOff x="4617506" y="3652052"/>
                <a:chExt cx="37783" cy="32357"/>
              </a:xfrm>
            </p:grpSpPr>
            <p:sp>
              <p:nvSpPr>
                <p:cNvPr id="3614" name="Google Shape;3614;p7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7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6" name="Google Shape;3616;p73"/>
              <p:cNvGrpSpPr/>
              <p:nvPr/>
            </p:nvGrpSpPr>
            <p:grpSpPr>
              <a:xfrm>
                <a:off x="4739005" y="3554149"/>
                <a:ext cx="37870" cy="32357"/>
                <a:chOff x="4739005" y="3554149"/>
                <a:chExt cx="37870" cy="32357"/>
              </a:xfrm>
            </p:grpSpPr>
            <p:sp>
              <p:nvSpPr>
                <p:cNvPr id="3617" name="Google Shape;3617;p7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7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19" name="Google Shape;3619;p73"/>
              <p:cNvGrpSpPr/>
              <p:nvPr/>
            </p:nvGrpSpPr>
            <p:grpSpPr>
              <a:xfrm>
                <a:off x="4806557" y="3630258"/>
                <a:ext cx="37776" cy="32364"/>
                <a:chOff x="4806557" y="3630258"/>
                <a:chExt cx="37776" cy="32364"/>
              </a:xfrm>
            </p:grpSpPr>
            <p:sp>
              <p:nvSpPr>
                <p:cNvPr id="3620" name="Google Shape;3620;p7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7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2" name="Google Shape;3622;p73"/>
              <p:cNvGrpSpPr/>
              <p:nvPr/>
            </p:nvGrpSpPr>
            <p:grpSpPr>
              <a:xfrm>
                <a:off x="4737007" y="4004357"/>
                <a:ext cx="37870" cy="32357"/>
                <a:chOff x="4737007" y="4004357"/>
                <a:chExt cx="37870" cy="32357"/>
              </a:xfrm>
            </p:grpSpPr>
            <p:sp>
              <p:nvSpPr>
                <p:cNvPr id="3623" name="Google Shape;3623;p7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7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5" name="Google Shape;3625;p73"/>
              <p:cNvGrpSpPr/>
              <p:nvPr/>
            </p:nvGrpSpPr>
            <p:grpSpPr>
              <a:xfrm>
                <a:off x="4773634" y="4208627"/>
                <a:ext cx="37776" cy="32357"/>
                <a:chOff x="4773634" y="4208627"/>
                <a:chExt cx="37776" cy="32357"/>
              </a:xfrm>
            </p:grpSpPr>
            <p:sp>
              <p:nvSpPr>
                <p:cNvPr id="3626" name="Google Shape;3626;p7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7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8" name="Google Shape;3628;p73"/>
              <p:cNvGrpSpPr/>
              <p:nvPr/>
            </p:nvGrpSpPr>
            <p:grpSpPr>
              <a:xfrm>
                <a:off x="4888282" y="4074764"/>
                <a:ext cx="37776" cy="32451"/>
                <a:chOff x="4888282" y="4074764"/>
                <a:chExt cx="37776" cy="32451"/>
              </a:xfrm>
            </p:grpSpPr>
            <p:sp>
              <p:nvSpPr>
                <p:cNvPr id="3629" name="Google Shape;3629;p7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7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1" name="Google Shape;3631;p73"/>
              <p:cNvGrpSpPr/>
              <p:nvPr/>
            </p:nvGrpSpPr>
            <p:grpSpPr>
              <a:xfrm>
                <a:off x="4901315" y="3804271"/>
                <a:ext cx="37776" cy="32364"/>
                <a:chOff x="4901315" y="3804271"/>
                <a:chExt cx="37776" cy="32364"/>
              </a:xfrm>
            </p:grpSpPr>
            <p:sp>
              <p:nvSpPr>
                <p:cNvPr id="3632" name="Google Shape;3632;p7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7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4" name="Google Shape;3634;p73"/>
              <p:cNvGrpSpPr/>
              <p:nvPr/>
            </p:nvGrpSpPr>
            <p:grpSpPr>
              <a:xfrm>
                <a:off x="4866394" y="3715035"/>
                <a:ext cx="37846" cy="32357"/>
                <a:chOff x="4866394" y="3715035"/>
                <a:chExt cx="37846" cy="32357"/>
              </a:xfrm>
            </p:grpSpPr>
            <p:sp>
              <p:nvSpPr>
                <p:cNvPr id="3635" name="Google Shape;3635;p7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7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7" name="Google Shape;3637;p73"/>
              <p:cNvGrpSpPr/>
              <p:nvPr/>
            </p:nvGrpSpPr>
            <p:grpSpPr>
              <a:xfrm>
                <a:off x="4979233" y="3839798"/>
                <a:ext cx="37878" cy="32420"/>
                <a:chOff x="4979233" y="3839798"/>
                <a:chExt cx="37878" cy="32420"/>
              </a:xfrm>
            </p:grpSpPr>
            <p:sp>
              <p:nvSpPr>
                <p:cNvPr id="3638" name="Google Shape;3638;p7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7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0" name="Google Shape;3640;p73"/>
              <p:cNvGrpSpPr/>
              <p:nvPr/>
            </p:nvGrpSpPr>
            <p:grpSpPr>
              <a:xfrm>
                <a:off x="4790662" y="3679147"/>
                <a:ext cx="37783" cy="32380"/>
                <a:chOff x="4790662" y="3679147"/>
                <a:chExt cx="37783" cy="32380"/>
              </a:xfrm>
            </p:grpSpPr>
            <p:sp>
              <p:nvSpPr>
                <p:cNvPr id="3641" name="Google Shape;3641;p7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7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3" name="Google Shape;3643;p73"/>
              <p:cNvGrpSpPr/>
              <p:nvPr/>
            </p:nvGrpSpPr>
            <p:grpSpPr>
              <a:xfrm>
                <a:off x="4857263" y="3557861"/>
                <a:ext cx="37776" cy="32357"/>
                <a:chOff x="4857263" y="3557861"/>
                <a:chExt cx="37776" cy="32357"/>
              </a:xfrm>
            </p:grpSpPr>
            <p:sp>
              <p:nvSpPr>
                <p:cNvPr id="3644" name="Google Shape;3644;p7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7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6" name="Google Shape;3646;p73"/>
              <p:cNvGrpSpPr/>
              <p:nvPr/>
            </p:nvGrpSpPr>
            <p:grpSpPr>
              <a:xfrm>
                <a:off x="4883902" y="3648033"/>
                <a:ext cx="37783" cy="32380"/>
                <a:chOff x="4883902" y="3648033"/>
                <a:chExt cx="37783" cy="32380"/>
              </a:xfrm>
            </p:grpSpPr>
            <p:sp>
              <p:nvSpPr>
                <p:cNvPr id="3647" name="Google Shape;3647;p7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7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9" name="Google Shape;3649;p73"/>
              <p:cNvGrpSpPr/>
              <p:nvPr/>
            </p:nvGrpSpPr>
            <p:grpSpPr>
              <a:xfrm>
                <a:off x="4907780" y="3347220"/>
                <a:ext cx="37878" cy="32357"/>
                <a:chOff x="4907780" y="3347220"/>
                <a:chExt cx="37878" cy="32357"/>
              </a:xfrm>
            </p:grpSpPr>
            <p:sp>
              <p:nvSpPr>
                <p:cNvPr id="3650" name="Google Shape;3650;p7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7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2" name="Google Shape;3652;p73"/>
              <p:cNvGrpSpPr/>
              <p:nvPr/>
            </p:nvGrpSpPr>
            <p:grpSpPr>
              <a:xfrm>
                <a:off x="5065048" y="3738150"/>
                <a:ext cx="37783" cy="32364"/>
                <a:chOff x="5065048" y="3738150"/>
                <a:chExt cx="37783" cy="32364"/>
              </a:xfrm>
            </p:grpSpPr>
            <p:sp>
              <p:nvSpPr>
                <p:cNvPr id="3653" name="Google Shape;3653;p7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7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5" name="Google Shape;3655;p73"/>
              <p:cNvGrpSpPr/>
              <p:nvPr/>
            </p:nvGrpSpPr>
            <p:grpSpPr>
              <a:xfrm>
                <a:off x="5071616" y="3284615"/>
                <a:ext cx="37783" cy="32357"/>
                <a:chOff x="5071616" y="3284615"/>
                <a:chExt cx="37783" cy="32357"/>
              </a:xfrm>
            </p:grpSpPr>
            <p:sp>
              <p:nvSpPr>
                <p:cNvPr id="3656" name="Google Shape;3656;p7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7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8" name="Google Shape;3658;p73"/>
              <p:cNvGrpSpPr/>
              <p:nvPr/>
            </p:nvGrpSpPr>
            <p:grpSpPr>
              <a:xfrm>
                <a:off x="5389291" y="3759921"/>
                <a:ext cx="37783" cy="32380"/>
                <a:chOff x="5389291" y="3759921"/>
                <a:chExt cx="37783" cy="32380"/>
              </a:xfrm>
            </p:grpSpPr>
            <p:sp>
              <p:nvSpPr>
                <p:cNvPr id="3659" name="Google Shape;3659;p7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7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1" name="Google Shape;3661;p73"/>
              <p:cNvGrpSpPr/>
              <p:nvPr/>
            </p:nvGrpSpPr>
            <p:grpSpPr>
              <a:xfrm>
                <a:off x="5431534" y="3632932"/>
                <a:ext cx="37878" cy="32451"/>
                <a:chOff x="5431534" y="3632932"/>
                <a:chExt cx="37878" cy="32451"/>
              </a:xfrm>
            </p:grpSpPr>
            <p:sp>
              <p:nvSpPr>
                <p:cNvPr id="3662" name="Google Shape;3662;p7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7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4" name="Google Shape;3664;p73"/>
              <p:cNvGrpSpPr/>
              <p:nvPr/>
            </p:nvGrpSpPr>
            <p:grpSpPr>
              <a:xfrm>
                <a:off x="5540755" y="3544829"/>
                <a:ext cx="37783" cy="32357"/>
                <a:chOff x="5540755" y="3544829"/>
                <a:chExt cx="37783" cy="32357"/>
              </a:xfrm>
            </p:grpSpPr>
            <p:sp>
              <p:nvSpPr>
                <p:cNvPr id="3665" name="Google Shape;3665;p7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7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67" name="Google Shape;3667;p73"/>
              <p:cNvGrpSpPr/>
              <p:nvPr/>
            </p:nvGrpSpPr>
            <p:grpSpPr>
              <a:xfrm>
                <a:off x="5579293" y="3412107"/>
                <a:ext cx="37776" cy="32357"/>
                <a:chOff x="5579293" y="3412107"/>
                <a:chExt cx="37776" cy="32357"/>
              </a:xfrm>
            </p:grpSpPr>
            <p:sp>
              <p:nvSpPr>
                <p:cNvPr id="3668" name="Google Shape;3668;p7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7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0" name="Google Shape;3670;p73"/>
              <p:cNvGrpSpPr/>
              <p:nvPr/>
            </p:nvGrpSpPr>
            <p:grpSpPr>
              <a:xfrm>
                <a:off x="5801346" y="3284615"/>
                <a:ext cx="37783" cy="32357"/>
                <a:chOff x="5801346" y="3284615"/>
                <a:chExt cx="37783" cy="32357"/>
              </a:xfrm>
            </p:grpSpPr>
            <p:sp>
              <p:nvSpPr>
                <p:cNvPr id="3671" name="Google Shape;3671;p7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7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3" name="Google Shape;3673;p73"/>
              <p:cNvGrpSpPr/>
              <p:nvPr/>
            </p:nvGrpSpPr>
            <p:grpSpPr>
              <a:xfrm>
                <a:off x="5763578" y="3399067"/>
                <a:ext cx="37776" cy="32364"/>
                <a:chOff x="5763578" y="3399067"/>
                <a:chExt cx="37776" cy="32364"/>
              </a:xfrm>
            </p:grpSpPr>
            <p:sp>
              <p:nvSpPr>
                <p:cNvPr id="3674" name="Google Shape;3674;p7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7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6" name="Google Shape;3676;p73"/>
              <p:cNvGrpSpPr/>
              <p:nvPr/>
            </p:nvGrpSpPr>
            <p:grpSpPr>
              <a:xfrm>
                <a:off x="5395858" y="3230952"/>
                <a:ext cx="37776" cy="32364"/>
                <a:chOff x="5395858" y="3230952"/>
                <a:chExt cx="37776" cy="32364"/>
              </a:xfrm>
            </p:grpSpPr>
            <p:sp>
              <p:nvSpPr>
                <p:cNvPr id="3677" name="Google Shape;3677;p7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7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9" name="Google Shape;3679;p73"/>
              <p:cNvGrpSpPr/>
              <p:nvPr/>
            </p:nvGrpSpPr>
            <p:grpSpPr>
              <a:xfrm>
                <a:off x="5264088" y="3188237"/>
                <a:ext cx="37776" cy="32357"/>
                <a:chOff x="5264088" y="3188237"/>
                <a:chExt cx="37776" cy="32357"/>
              </a:xfrm>
            </p:grpSpPr>
            <p:sp>
              <p:nvSpPr>
                <p:cNvPr id="3680" name="Google Shape;3680;p7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7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2" name="Google Shape;3682;p73"/>
              <p:cNvGrpSpPr/>
              <p:nvPr/>
            </p:nvGrpSpPr>
            <p:grpSpPr>
              <a:xfrm>
                <a:off x="5585758" y="3237425"/>
                <a:ext cx="37878" cy="32357"/>
                <a:chOff x="5585758" y="3237425"/>
                <a:chExt cx="37878" cy="32357"/>
              </a:xfrm>
            </p:grpSpPr>
            <p:sp>
              <p:nvSpPr>
                <p:cNvPr id="3683" name="Google Shape;3683;p7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7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5" name="Google Shape;3685;p73"/>
              <p:cNvGrpSpPr/>
              <p:nvPr/>
            </p:nvGrpSpPr>
            <p:grpSpPr>
              <a:xfrm>
                <a:off x="4874196" y="3291088"/>
                <a:ext cx="37878" cy="32451"/>
                <a:chOff x="4874196" y="3291088"/>
                <a:chExt cx="37878" cy="32451"/>
              </a:xfrm>
            </p:grpSpPr>
            <p:sp>
              <p:nvSpPr>
                <p:cNvPr id="3686" name="Google Shape;3686;p7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7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8" name="Google Shape;3688;p73"/>
              <p:cNvGrpSpPr/>
              <p:nvPr/>
            </p:nvGrpSpPr>
            <p:grpSpPr>
              <a:xfrm>
                <a:off x="5197770" y="3785466"/>
                <a:ext cx="37783" cy="32427"/>
                <a:chOff x="5197770" y="3785466"/>
                <a:chExt cx="37783" cy="32427"/>
              </a:xfrm>
            </p:grpSpPr>
            <p:sp>
              <p:nvSpPr>
                <p:cNvPr id="3689" name="Google Shape;3689;p7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7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1" name="Google Shape;3691;p73"/>
              <p:cNvGrpSpPr/>
              <p:nvPr/>
            </p:nvGrpSpPr>
            <p:grpSpPr>
              <a:xfrm>
                <a:off x="5177699" y="3492117"/>
                <a:ext cx="37776" cy="32357"/>
                <a:chOff x="5177699" y="3492117"/>
                <a:chExt cx="37776" cy="32357"/>
              </a:xfrm>
            </p:grpSpPr>
            <p:sp>
              <p:nvSpPr>
                <p:cNvPr id="3692" name="Google Shape;3692;p7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7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4" name="Google Shape;3694;p73"/>
              <p:cNvGrpSpPr/>
              <p:nvPr/>
            </p:nvGrpSpPr>
            <p:grpSpPr>
              <a:xfrm>
                <a:off x="5349431" y="3622346"/>
                <a:ext cx="37870" cy="32380"/>
                <a:chOff x="5349431" y="3622346"/>
                <a:chExt cx="37870" cy="32380"/>
              </a:xfrm>
            </p:grpSpPr>
            <p:sp>
              <p:nvSpPr>
                <p:cNvPr id="3695" name="Google Shape;3695;p7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7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97" name="Google Shape;3697;p73"/>
              <p:cNvGrpSpPr/>
              <p:nvPr/>
            </p:nvGrpSpPr>
            <p:grpSpPr>
              <a:xfrm>
                <a:off x="5068855" y="3563980"/>
                <a:ext cx="53954" cy="46223"/>
                <a:chOff x="5068855" y="3563980"/>
                <a:chExt cx="53954" cy="46223"/>
              </a:xfrm>
            </p:grpSpPr>
            <p:sp>
              <p:nvSpPr>
                <p:cNvPr id="3698" name="Google Shape;3698;p7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7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0" name="Google Shape;3700;p73"/>
              <p:cNvGrpSpPr/>
              <p:nvPr/>
            </p:nvGrpSpPr>
            <p:grpSpPr>
              <a:xfrm>
                <a:off x="5037654" y="3392507"/>
                <a:ext cx="37870" cy="32451"/>
                <a:chOff x="5037654" y="3392507"/>
                <a:chExt cx="37870" cy="32451"/>
              </a:xfrm>
            </p:grpSpPr>
            <p:sp>
              <p:nvSpPr>
                <p:cNvPr id="3701" name="Google Shape;3701;p7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7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3" name="Google Shape;3703;p73"/>
              <p:cNvGrpSpPr/>
              <p:nvPr/>
            </p:nvGrpSpPr>
            <p:grpSpPr>
              <a:xfrm>
                <a:off x="5456560" y="3368629"/>
                <a:ext cx="37870" cy="32451"/>
                <a:chOff x="5456560" y="3368629"/>
                <a:chExt cx="37870" cy="32451"/>
              </a:xfrm>
            </p:grpSpPr>
            <p:sp>
              <p:nvSpPr>
                <p:cNvPr id="3704" name="Google Shape;3704;p7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6" name="Google Shape;3706;p73"/>
              <p:cNvGrpSpPr/>
              <p:nvPr/>
            </p:nvGrpSpPr>
            <p:grpSpPr>
              <a:xfrm>
                <a:off x="4755749" y="3501516"/>
                <a:ext cx="46246" cy="39608"/>
                <a:chOff x="4755749" y="3501516"/>
                <a:chExt cx="46246" cy="39608"/>
              </a:xfrm>
            </p:grpSpPr>
            <p:sp>
              <p:nvSpPr>
                <p:cNvPr id="3707" name="Google Shape;3707;p7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7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9" name="Google Shape;3709;p73"/>
              <p:cNvGrpSpPr/>
              <p:nvPr/>
            </p:nvGrpSpPr>
            <p:grpSpPr>
              <a:xfrm>
                <a:off x="4681346" y="3485582"/>
                <a:ext cx="37783" cy="32427"/>
                <a:chOff x="4681346" y="3485582"/>
                <a:chExt cx="37783" cy="32427"/>
              </a:xfrm>
            </p:grpSpPr>
            <p:sp>
              <p:nvSpPr>
                <p:cNvPr id="3710" name="Google Shape;3710;p7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7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2" name="Google Shape;3712;p73"/>
              <p:cNvGrpSpPr/>
              <p:nvPr/>
            </p:nvGrpSpPr>
            <p:grpSpPr>
              <a:xfrm>
                <a:off x="4767067" y="3291088"/>
                <a:ext cx="37878" cy="32451"/>
                <a:chOff x="4767067" y="3291088"/>
                <a:chExt cx="37878" cy="32451"/>
              </a:xfrm>
            </p:grpSpPr>
            <p:sp>
              <p:nvSpPr>
                <p:cNvPr id="3713" name="Google Shape;3713;p7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7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5" name="Google Shape;3715;p73"/>
              <p:cNvGrpSpPr/>
              <p:nvPr/>
            </p:nvGrpSpPr>
            <p:grpSpPr>
              <a:xfrm>
                <a:off x="4687819" y="3405539"/>
                <a:ext cx="37776" cy="32451"/>
                <a:chOff x="4687819" y="3405539"/>
                <a:chExt cx="37776" cy="32451"/>
              </a:xfrm>
            </p:grpSpPr>
            <p:sp>
              <p:nvSpPr>
                <p:cNvPr id="3716" name="Google Shape;3716;p7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7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8" name="Google Shape;3718;p73"/>
              <p:cNvGrpSpPr/>
              <p:nvPr/>
            </p:nvGrpSpPr>
            <p:grpSpPr>
              <a:xfrm>
                <a:off x="4923101" y="3444809"/>
                <a:ext cx="52813" cy="45318"/>
                <a:chOff x="4923101" y="3444809"/>
                <a:chExt cx="52813" cy="45318"/>
              </a:xfrm>
            </p:grpSpPr>
            <p:sp>
              <p:nvSpPr>
                <p:cNvPr id="3719" name="Google Shape;3719;p7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7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1" name="Google Shape;3721;p73"/>
              <p:cNvGrpSpPr/>
              <p:nvPr/>
            </p:nvGrpSpPr>
            <p:grpSpPr>
              <a:xfrm>
                <a:off x="4846040" y="3654750"/>
                <a:ext cx="31405" cy="26993"/>
                <a:chOff x="4846040" y="3654750"/>
                <a:chExt cx="31405" cy="26993"/>
              </a:xfrm>
            </p:grpSpPr>
            <p:sp>
              <p:nvSpPr>
                <p:cNvPr id="3722" name="Google Shape;3722;p7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7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4" name="Google Shape;3724;p73"/>
              <p:cNvGrpSpPr/>
              <p:nvPr/>
            </p:nvGrpSpPr>
            <p:grpSpPr>
              <a:xfrm>
                <a:off x="4925673" y="3691700"/>
                <a:ext cx="40253" cy="34472"/>
                <a:chOff x="4925673" y="3691700"/>
                <a:chExt cx="40253" cy="34472"/>
              </a:xfrm>
            </p:grpSpPr>
            <p:sp>
              <p:nvSpPr>
                <p:cNvPr id="3725" name="Google Shape;3725;p7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7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7" name="Google Shape;3727;p73"/>
              <p:cNvGrpSpPr/>
              <p:nvPr/>
            </p:nvGrpSpPr>
            <p:grpSpPr>
              <a:xfrm>
                <a:off x="4894653" y="3740848"/>
                <a:ext cx="31405" cy="26906"/>
                <a:chOff x="4894653" y="3740848"/>
                <a:chExt cx="31405" cy="26906"/>
              </a:xfrm>
            </p:grpSpPr>
            <p:sp>
              <p:nvSpPr>
                <p:cNvPr id="3728" name="Google Shape;3728;p7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7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0" name="Google Shape;3730;p73"/>
              <p:cNvGrpSpPr/>
              <p:nvPr/>
            </p:nvGrpSpPr>
            <p:grpSpPr>
              <a:xfrm>
                <a:off x="4962300" y="3696348"/>
                <a:ext cx="38255" cy="32773"/>
                <a:chOff x="4962300" y="3696348"/>
                <a:chExt cx="38255" cy="32773"/>
              </a:xfrm>
            </p:grpSpPr>
            <p:sp>
              <p:nvSpPr>
                <p:cNvPr id="3731" name="Google Shape;3731;p7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7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3" name="Google Shape;3733;p73"/>
              <p:cNvGrpSpPr/>
              <p:nvPr/>
            </p:nvGrpSpPr>
            <p:grpSpPr>
              <a:xfrm>
                <a:off x="4980185" y="3743349"/>
                <a:ext cx="31499" cy="26969"/>
                <a:chOff x="4980185" y="3743349"/>
                <a:chExt cx="31499" cy="26969"/>
              </a:xfrm>
            </p:grpSpPr>
            <p:sp>
              <p:nvSpPr>
                <p:cNvPr id="3734" name="Google Shape;3734;p7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7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6" name="Google Shape;3736;p73"/>
              <p:cNvGrpSpPr/>
              <p:nvPr/>
            </p:nvGrpSpPr>
            <p:grpSpPr>
              <a:xfrm>
                <a:off x="5013768" y="3734312"/>
                <a:ext cx="31499" cy="26969"/>
                <a:chOff x="5013768" y="3734312"/>
                <a:chExt cx="31499" cy="26969"/>
              </a:xfrm>
            </p:grpSpPr>
            <p:sp>
              <p:nvSpPr>
                <p:cNvPr id="3737" name="Google Shape;3737;p7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7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9" name="Google Shape;3739;p73"/>
              <p:cNvGrpSpPr/>
              <p:nvPr/>
            </p:nvGrpSpPr>
            <p:grpSpPr>
              <a:xfrm>
                <a:off x="5036703" y="3764545"/>
                <a:ext cx="31499" cy="26898"/>
                <a:chOff x="5036703" y="3764545"/>
                <a:chExt cx="31499" cy="26898"/>
              </a:xfrm>
            </p:grpSpPr>
            <p:sp>
              <p:nvSpPr>
                <p:cNvPr id="3740" name="Google Shape;3740;p7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7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2" name="Google Shape;3742;p73"/>
              <p:cNvGrpSpPr/>
              <p:nvPr/>
            </p:nvGrpSpPr>
            <p:grpSpPr>
              <a:xfrm>
                <a:off x="4953546" y="3768352"/>
                <a:ext cx="31405" cy="26898"/>
                <a:chOff x="4953546" y="3768352"/>
                <a:chExt cx="31405" cy="26898"/>
              </a:xfrm>
            </p:grpSpPr>
            <p:sp>
              <p:nvSpPr>
                <p:cNvPr id="3743" name="Google Shape;3743;p7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7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5" name="Google Shape;3745;p73"/>
              <p:cNvGrpSpPr/>
              <p:nvPr/>
            </p:nvGrpSpPr>
            <p:grpSpPr>
              <a:xfrm>
                <a:off x="4964770" y="3814016"/>
                <a:ext cx="31499" cy="26993"/>
                <a:chOff x="4964770" y="3814016"/>
                <a:chExt cx="31499" cy="26993"/>
              </a:xfrm>
            </p:grpSpPr>
            <p:sp>
              <p:nvSpPr>
                <p:cNvPr id="3746" name="Google Shape;3746;p7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7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8" name="Google Shape;3748;p73"/>
              <p:cNvGrpSpPr/>
              <p:nvPr/>
            </p:nvGrpSpPr>
            <p:grpSpPr>
              <a:xfrm>
                <a:off x="4923290" y="3800504"/>
                <a:ext cx="31468" cy="26898"/>
                <a:chOff x="4923290" y="3800504"/>
                <a:chExt cx="31468" cy="26898"/>
              </a:xfrm>
            </p:grpSpPr>
            <p:sp>
              <p:nvSpPr>
                <p:cNvPr id="3749" name="Google Shape;3749;p7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7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1" name="Google Shape;3751;p73"/>
              <p:cNvGrpSpPr/>
              <p:nvPr/>
            </p:nvGrpSpPr>
            <p:grpSpPr>
              <a:xfrm>
                <a:off x="5108534" y="3650943"/>
                <a:ext cx="31405" cy="26993"/>
                <a:chOff x="5108534" y="3650943"/>
                <a:chExt cx="31405" cy="26993"/>
              </a:xfrm>
            </p:grpSpPr>
            <p:sp>
              <p:nvSpPr>
                <p:cNvPr id="3752" name="Google Shape;3752;p7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7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4" name="Google Shape;3754;p73"/>
              <p:cNvGrpSpPr/>
              <p:nvPr/>
            </p:nvGrpSpPr>
            <p:grpSpPr>
              <a:xfrm>
                <a:off x="5119380" y="3760739"/>
                <a:ext cx="31499" cy="26993"/>
                <a:chOff x="5119380" y="3760739"/>
                <a:chExt cx="31499" cy="26993"/>
              </a:xfrm>
            </p:grpSpPr>
            <p:sp>
              <p:nvSpPr>
                <p:cNvPr id="3755" name="Google Shape;3755;p7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7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57" name="Google Shape;3757;p73"/>
              <p:cNvGrpSpPr/>
              <p:nvPr/>
            </p:nvGrpSpPr>
            <p:grpSpPr>
              <a:xfrm>
                <a:off x="5119380" y="3788235"/>
                <a:ext cx="31499" cy="26993"/>
                <a:chOff x="5119380" y="3788235"/>
                <a:chExt cx="31499" cy="26993"/>
              </a:xfrm>
            </p:grpSpPr>
            <p:sp>
              <p:nvSpPr>
                <p:cNvPr id="3758" name="Google Shape;3758;p7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7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0" name="Google Shape;3760;p73"/>
              <p:cNvGrpSpPr/>
              <p:nvPr/>
            </p:nvGrpSpPr>
            <p:grpSpPr>
              <a:xfrm>
                <a:off x="5158005" y="3875284"/>
                <a:ext cx="31405" cy="27001"/>
                <a:chOff x="5158005" y="3875284"/>
                <a:chExt cx="31405" cy="27001"/>
              </a:xfrm>
            </p:grpSpPr>
            <p:sp>
              <p:nvSpPr>
                <p:cNvPr id="3761" name="Google Shape;3761;p7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7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3" name="Google Shape;3763;p73"/>
              <p:cNvGrpSpPr/>
              <p:nvPr/>
            </p:nvGrpSpPr>
            <p:grpSpPr>
              <a:xfrm>
                <a:off x="5233163" y="3764545"/>
                <a:ext cx="31499" cy="26898"/>
                <a:chOff x="5233163" y="3764545"/>
                <a:chExt cx="31499" cy="26898"/>
              </a:xfrm>
            </p:grpSpPr>
            <p:sp>
              <p:nvSpPr>
                <p:cNvPr id="3764" name="Google Shape;3764;p7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7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6" name="Google Shape;3766;p73"/>
              <p:cNvGrpSpPr/>
              <p:nvPr/>
            </p:nvGrpSpPr>
            <p:grpSpPr>
              <a:xfrm>
                <a:off x="5276168" y="3805545"/>
                <a:ext cx="31499" cy="26906"/>
                <a:chOff x="5276168" y="3805545"/>
                <a:chExt cx="31499" cy="26906"/>
              </a:xfrm>
            </p:grpSpPr>
            <p:sp>
              <p:nvSpPr>
                <p:cNvPr id="3767" name="Google Shape;3767;p7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7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9" name="Google Shape;3769;p73"/>
              <p:cNvGrpSpPr/>
              <p:nvPr/>
            </p:nvGrpSpPr>
            <p:grpSpPr>
              <a:xfrm>
                <a:off x="5294053" y="3851933"/>
                <a:ext cx="31405" cy="26945"/>
                <a:chOff x="5294053" y="3851933"/>
                <a:chExt cx="31405" cy="26945"/>
              </a:xfrm>
            </p:grpSpPr>
            <p:sp>
              <p:nvSpPr>
                <p:cNvPr id="3770" name="Google Shape;3770;p7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7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2" name="Google Shape;3772;p73"/>
              <p:cNvGrpSpPr/>
              <p:nvPr/>
            </p:nvGrpSpPr>
            <p:grpSpPr>
              <a:xfrm>
                <a:off x="5341723" y="3851902"/>
                <a:ext cx="31405" cy="26977"/>
                <a:chOff x="5341723" y="3851902"/>
                <a:chExt cx="31405" cy="26977"/>
              </a:xfrm>
            </p:grpSpPr>
            <p:sp>
              <p:nvSpPr>
                <p:cNvPr id="3773" name="Google Shape;3773;p7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7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5" name="Google Shape;3775;p73"/>
              <p:cNvGrpSpPr/>
              <p:nvPr/>
            </p:nvGrpSpPr>
            <p:grpSpPr>
              <a:xfrm>
                <a:off x="5054871" y="3507855"/>
                <a:ext cx="31405" cy="26993"/>
                <a:chOff x="5054871" y="3507855"/>
                <a:chExt cx="31405" cy="26993"/>
              </a:xfrm>
            </p:grpSpPr>
            <p:sp>
              <p:nvSpPr>
                <p:cNvPr id="3776" name="Google Shape;3776;p7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7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78" name="Google Shape;3778;p73"/>
              <p:cNvGrpSpPr/>
              <p:nvPr/>
            </p:nvGrpSpPr>
            <p:grpSpPr>
              <a:xfrm>
                <a:off x="4876579" y="3675325"/>
                <a:ext cx="31405" cy="26969"/>
                <a:chOff x="4876579" y="3675325"/>
                <a:chExt cx="31405" cy="26969"/>
              </a:xfrm>
            </p:grpSpPr>
            <p:sp>
              <p:nvSpPr>
                <p:cNvPr id="3779" name="Google Shape;3779;p7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7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1" name="Google Shape;3781;p73"/>
              <p:cNvGrpSpPr/>
              <p:nvPr/>
            </p:nvGrpSpPr>
            <p:grpSpPr>
              <a:xfrm>
                <a:off x="4842233" y="3688333"/>
                <a:ext cx="31405" cy="26993"/>
                <a:chOff x="4842233" y="3688333"/>
                <a:chExt cx="31405" cy="26993"/>
              </a:xfrm>
            </p:grpSpPr>
            <p:sp>
              <p:nvSpPr>
                <p:cNvPr id="3782" name="Google Shape;3782;p7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7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84" name="Google Shape;3784;p73"/>
              <p:cNvGrpSpPr/>
              <p:nvPr/>
            </p:nvGrpSpPr>
            <p:grpSpPr>
              <a:xfrm>
                <a:off x="5187876" y="3608032"/>
                <a:ext cx="31405" cy="27001"/>
                <a:chOff x="5187876" y="3608032"/>
                <a:chExt cx="31405" cy="27001"/>
              </a:xfrm>
            </p:grpSpPr>
            <p:sp>
              <p:nvSpPr>
                <p:cNvPr id="3785" name="Google Shape;3785;p7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7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87" name="Google Shape;3787;p7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7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89" name="Google Shape;3789;p73"/>
              <p:cNvGrpSpPr/>
              <p:nvPr/>
            </p:nvGrpSpPr>
            <p:grpSpPr>
              <a:xfrm>
                <a:off x="5269224" y="3304167"/>
                <a:ext cx="40253" cy="34402"/>
                <a:chOff x="5269224" y="3304167"/>
                <a:chExt cx="40253" cy="34402"/>
              </a:xfrm>
            </p:grpSpPr>
            <p:sp>
              <p:nvSpPr>
                <p:cNvPr id="3790" name="Google Shape;3790;p7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7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92" name="Google Shape;3792;p73"/>
              <p:cNvGrpSpPr/>
              <p:nvPr/>
            </p:nvGrpSpPr>
            <p:grpSpPr>
              <a:xfrm>
                <a:off x="5327354" y="3476615"/>
                <a:ext cx="49864" cy="42723"/>
                <a:chOff x="5327354" y="3476615"/>
                <a:chExt cx="49864" cy="42723"/>
              </a:xfrm>
            </p:grpSpPr>
            <p:sp>
              <p:nvSpPr>
                <p:cNvPr id="3793" name="Google Shape;3793;p7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7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95" name="Google Shape;3795;p7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97" name="Google Shape;3797;p73"/>
              <p:cNvGrpSpPr/>
              <p:nvPr/>
            </p:nvGrpSpPr>
            <p:grpSpPr>
              <a:xfrm>
                <a:off x="5341723" y="3775957"/>
                <a:ext cx="31405" cy="26898"/>
                <a:chOff x="5341723" y="3775957"/>
                <a:chExt cx="31405" cy="26898"/>
              </a:xfrm>
            </p:grpSpPr>
            <p:sp>
              <p:nvSpPr>
                <p:cNvPr id="3798" name="Google Shape;3798;p7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0" name="Google Shape;3800;p73"/>
              <p:cNvGrpSpPr/>
              <p:nvPr/>
            </p:nvGrpSpPr>
            <p:grpSpPr>
              <a:xfrm>
                <a:off x="5439053" y="3699274"/>
                <a:ext cx="31405" cy="26898"/>
                <a:chOff x="5439053" y="3699274"/>
                <a:chExt cx="31405" cy="26898"/>
              </a:xfrm>
            </p:grpSpPr>
            <p:sp>
              <p:nvSpPr>
                <p:cNvPr id="3801" name="Google Shape;3801;p7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3" name="Google Shape;3803;p73"/>
              <p:cNvGrpSpPr/>
              <p:nvPr/>
            </p:nvGrpSpPr>
            <p:grpSpPr>
              <a:xfrm>
                <a:off x="5412414" y="3622307"/>
                <a:ext cx="31499" cy="26993"/>
                <a:chOff x="5412414" y="3622307"/>
                <a:chExt cx="31499" cy="26993"/>
              </a:xfrm>
            </p:grpSpPr>
            <p:sp>
              <p:nvSpPr>
                <p:cNvPr id="3804" name="Google Shape;3804;p7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7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6" name="Google Shape;3806;p73"/>
              <p:cNvGrpSpPr/>
              <p:nvPr/>
            </p:nvGrpSpPr>
            <p:grpSpPr>
              <a:xfrm>
                <a:off x="5476254" y="3473949"/>
                <a:ext cx="26835" cy="26930"/>
                <a:chOff x="5476254" y="3473949"/>
                <a:chExt cx="26835" cy="26930"/>
              </a:xfrm>
            </p:grpSpPr>
            <p:sp>
              <p:nvSpPr>
                <p:cNvPr id="3807" name="Google Shape;3807;p7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7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9" name="Google Shape;3809;p73"/>
              <p:cNvGrpSpPr/>
              <p:nvPr/>
            </p:nvGrpSpPr>
            <p:grpSpPr>
              <a:xfrm>
                <a:off x="5564547" y="3481594"/>
                <a:ext cx="31397" cy="26898"/>
                <a:chOff x="5564547" y="3481594"/>
                <a:chExt cx="31397" cy="26898"/>
              </a:xfrm>
            </p:grpSpPr>
            <p:sp>
              <p:nvSpPr>
                <p:cNvPr id="3810" name="Google Shape;3810;p7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7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2" name="Google Shape;3812;p73"/>
              <p:cNvGrpSpPr/>
              <p:nvPr/>
            </p:nvGrpSpPr>
            <p:grpSpPr>
              <a:xfrm>
                <a:off x="5534101" y="3470174"/>
                <a:ext cx="31397" cy="26906"/>
                <a:chOff x="5534101" y="3470174"/>
                <a:chExt cx="31397" cy="26906"/>
              </a:xfrm>
            </p:grpSpPr>
            <p:sp>
              <p:nvSpPr>
                <p:cNvPr id="3813" name="Google Shape;3813;p7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7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5" name="Google Shape;3815;p73"/>
              <p:cNvGrpSpPr/>
              <p:nvPr/>
            </p:nvGrpSpPr>
            <p:grpSpPr>
              <a:xfrm>
                <a:off x="5610879" y="3314486"/>
                <a:ext cx="31499" cy="26938"/>
                <a:chOff x="5610879" y="3314486"/>
                <a:chExt cx="31499" cy="26938"/>
              </a:xfrm>
            </p:grpSpPr>
            <p:sp>
              <p:nvSpPr>
                <p:cNvPr id="3816" name="Google Shape;3816;p7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7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8" name="Google Shape;3818;p73"/>
              <p:cNvGrpSpPr/>
              <p:nvPr/>
            </p:nvGrpSpPr>
            <p:grpSpPr>
              <a:xfrm>
                <a:off x="4834525" y="3501382"/>
                <a:ext cx="31499" cy="26898"/>
                <a:chOff x="4834525" y="3501382"/>
                <a:chExt cx="31499" cy="26898"/>
              </a:xfrm>
            </p:grpSpPr>
            <p:sp>
              <p:nvSpPr>
                <p:cNvPr id="3819" name="Google Shape;3819;p7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7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1" name="Google Shape;3821;p73"/>
              <p:cNvGrpSpPr/>
              <p:nvPr/>
            </p:nvGrpSpPr>
            <p:grpSpPr>
              <a:xfrm>
                <a:off x="4898460" y="3580158"/>
                <a:ext cx="31405" cy="26898"/>
                <a:chOff x="4898460" y="3580158"/>
                <a:chExt cx="31405" cy="26898"/>
              </a:xfrm>
            </p:grpSpPr>
            <p:sp>
              <p:nvSpPr>
                <p:cNvPr id="3822" name="Google Shape;3822;p7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7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4" name="Google Shape;3824;p73"/>
              <p:cNvGrpSpPr/>
              <p:nvPr/>
            </p:nvGrpSpPr>
            <p:grpSpPr>
              <a:xfrm>
                <a:off x="4882667" y="3608032"/>
                <a:ext cx="31499" cy="27001"/>
                <a:chOff x="4882667" y="3608032"/>
                <a:chExt cx="31499" cy="27001"/>
              </a:xfrm>
            </p:grpSpPr>
            <p:sp>
              <p:nvSpPr>
                <p:cNvPr id="3825" name="Google Shape;3825;p7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7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7" name="Google Shape;3827;p73"/>
              <p:cNvGrpSpPr/>
              <p:nvPr/>
            </p:nvGrpSpPr>
            <p:grpSpPr>
              <a:xfrm>
                <a:off x="4843373" y="3631407"/>
                <a:ext cx="16273" cy="16186"/>
                <a:chOff x="4843373" y="3631407"/>
                <a:chExt cx="16273" cy="16186"/>
              </a:xfrm>
            </p:grpSpPr>
            <p:sp>
              <p:nvSpPr>
                <p:cNvPr id="3828" name="Google Shape;3828;p7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7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0" name="Google Shape;3830;p73"/>
              <p:cNvGrpSpPr/>
              <p:nvPr/>
            </p:nvGrpSpPr>
            <p:grpSpPr>
              <a:xfrm>
                <a:off x="4727773" y="3591578"/>
                <a:ext cx="31499" cy="26898"/>
                <a:chOff x="4727773" y="3591578"/>
                <a:chExt cx="31499" cy="26898"/>
              </a:xfrm>
            </p:grpSpPr>
            <p:sp>
              <p:nvSpPr>
                <p:cNvPr id="3831" name="Google Shape;3831;p7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33" name="Google Shape;3833;p7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7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35" name="Google Shape;3835;p73"/>
              <p:cNvGrpSpPr/>
              <p:nvPr/>
            </p:nvGrpSpPr>
            <p:grpSpPr>
              <a:xfrm>
                <a:off x="4609421" y="3577398"/>
                <a:ext cx="31499" cy="27001"/>
                <a:chOff x="4609421" y="3577398"/>
                <a:chExt cx="31499" cy="27001"/>
              </a:xfrm>
            </p:grpSpPr>
            <p:sp>
              <p:nvSpPr>
                <p:cNvPr id="3836" name="Google Shape;3836;p7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8" name="Google Shape;3838;p73"/>
              <p:cNvGrpSpPr/>
              <p:nvPr/>
            </p:nvGrpSpPr>
            <p:grpSpPr>
              <a:xfrm>
                <a:off x="4649289" y="3577398"/>
                <a:ext cx="31499" cy="27001"/>
                <a:chOff x="4649289" y="3577398"/>
                <a:chExt cx="31499" cy="27001"/>
              </a:xfrm>
            </p:grpSpPr>
            <p:sp>
              <p:nvSpPr>
                <p:cNvPr id="3839" name="Google Shape;3839;p7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7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1" name="Google Shape;3841;p73"/>
              <p:cNvGrpSpPr/>
              <p:nvPr/>
            </p:nvGrpSpPr>
            <p:grpSpPr>
              <a:xfrm>
                <a:off x="4605614" y="3639523"/>
                <a:ext cx="31499" cy="26906"/>
                <a:chOff x="4605614" y="3639523"/>
                <a:chExt cx="31499" cy="26906"/>
              </a:xfrm>
            </p:grpSpPr>
            <p:sp>
              <p:nvSpPr>
                <p:cNvPr id="3842" name="Google Shape;3842;p7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7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4" name="Google Shape;3844;p73"/>
              <p:cNvGrpSpPr/>
              <p:nvPr/>
            </p:nvGrpSpPr>
            <p:grpSpPr>
              <a:xfrm>
                <a:off x="4785149" y="3618846"/>
                <a:ext cx="26930" cy="26843"/>
                <a:chOff x="4785149" y="3618846"/>
                <a:chExt cx="26930" cy="26843"/>
              </a:xfrm>
            </p:grpSpPr>
            <p:sp>
              <p:nvSpPr>
                <p:cNvPr id="3845" name="Google Shape;3845;p7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7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7" name="Google Shape;3847;p73"/>
              <p:cNvGrpSpPr/>
              <p:nvPr/>
            </p:nvGrpSpPr>
            <p:grpSpPr>
              <a:xfrm>
                <a:off x="4810167" y="3601567"/>
                <a:ext cx="31405" cy="26898"/>
                <a:chOff x="4810167" y="3601567"/>
                <a:chExt cx="31405" cy="26898"/>
              </a:xfrm>
            </p:grpSpPr>
            <p:sp>
              <p:nvSpPr>
                <p:cNvPr id="3848" name="Google Shape;3848;p7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0" name="Google Shape;3850;p73"/>
              <p:cNvGrpSpPr/>
              <p:nvPr/>
            </p:nvGrpSpPr>
            <p:grpSpPr>
              <a:xfrm>
                <a:off x="4831002" y="3373230"/>
                <a:ext cx="31405" cy="26898"/>
                <a:chOff x="4831002" y="3373230"/>
                <a:chExt cx="31405" cy="26898"/>
              </a:xfrm>
            </p:grpSpPr>
            <p:sp>
              <p:nvSpPr>
                <p:cNvPr id="3851" name="Google Shape;3851;p7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7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3" name="Google Shape;3853;p73"/>
              <p:cNvGrpSpPr/>
              <p:nvPr/>
            </p:nvGrpSpPr>
            <p:grpSpPr>
              <a:xfrm>
                <a:off x="4719311" y="3355054"/>
                <a:ext cx="31499" cy="27001"/>
                <a:chOff x="4719311" y="3355054"/>
                <a:chExt cx="31499" cy="27001"/>
              </a:xfrm>
            </p:grpSpPr>
            <p:sp>
              <p:nvSpPr>
                <p:cNvPr id="3854" name="Google Shape;3854;p7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7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6" name="Google Shape;3856;p73"/>
              <p:cNvGrpSpPr/>
              <p:nvPr/>
            </p:nvGrpSpPr>
            <p:grpSpPr>
              <a:xfrm>
                <a:off x="4798755" y="3450260"/>
                <a:ext cx="26930" cy="26930"/>
                <a:chOff x="4798755" y="3450260"/>
                <a:chExt cx="26930" cy="26930"/>
              </a:xfrm>
            </p:grpSpPr>
            <p:sp>
              <p:nvSpPr>
                <p:cNvPr id="3857" name="Google Shape;3857;p7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9" name="Google Shape;3859;p73"/>
              <p:cNvGrpSpPr/>
              <p:nvPr/>
            </p:nvGrpSpPr>
            <p:grpSpPr>
              <a:xfrm>
                <a:off x="4645576" y="3467555"/>
                <a:ext cx="31405" cy="26953"/>
                <a:chOff x="4645576" y="3467555"/>
                <a:chExt cx="31405" cy="26953"/>
              </a:xfrm>
            </p:grpSpPr>
            <p:sp>
              <p:nvSpPr>
                <p:cNvPr id="3860" name="Google Shape;3860;p7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7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2" name="Google Shape;3862;p73"/>
              <p:cNvGrpSpPr/>
              <p:nvPr/>
            </p:nvGrpSpPr>
            <p:grpSpPr>
              <a:xfrm>
                <a:off x="4687631" y="3583965"/>
                <a:ext cx="31499" cy="26898"/>
                <a:chOff x="4687631" y="3583965"/>
                <a:chExt cx="31499" cy="26898"/>
              </a:xfrm>
            </p:grpSpPr>
            <p:sp>
              <p:nvSpPr>
                <p:cNvPr id="3863" name="Google Shape;3863;p7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7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5" name="Google Shape;3865;p73"/>
              <p:cNvGrpSpPr/>
              <p:nvPr/>
            </p:nvGrpSpPr>
            <p:grpSpPr>
              <a:xfrm>
                <a:off x="4719311" y="3471314"/>
                <a:ext cx="31499" cy="27001"/>
                <a:chOff x="4719311" y="3471314"/>
                <a:chExt cx="31499" cy="27001"/>
              </a:xfrm>
            </p:grpSpPr>
            <p:sp>
              <p:nvSpPr>
                <p:cNvPr id="3866" name="Google Shape;3866;p7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8" name="Google Shape;3868;p73"/>
              <p:cNvGrpSpPr/>
              <p:nvPr/>
            </p:nvGrpSpPr>
            <p:grpSpPr>
              <a:xfrm>
                <a:off x="4719311" y="3434404"/>
                <a:ext cx="31499" cy="26898"/>
                <a:chOff x="4719311" y="3434404"/>
                <a:chExt cx="31499" cy="26898"/>
              </a:xfrm>
            </p:grpSpPr>
            <p:sp>
              <p:nvSpPr>
                <p:cNvPr id="3869" name="Google Shape;3869;p7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1" name="Google Shape;3871;p73"/>
              <p:cNvGrpSpPr/>
              <p:nvPr/>
            </p:nvGrpSpPr>
            <p:grpSpPr>
              <a:xfrm>
                <a:off x="4768876" y="3401772"/>
                <a:ext cx="31499" cy="26898"/>
                <a:chOff x="4768876" y="3401772"/>
                <a:chExt cx="31499" cy="26898"/>
              </a:xfrm>
            </p:grpSpPr>
            <p:sp>
              <p:nvSpPr>
                <p:cNvPr id="3872" name="Google Shape;3872;p7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4" name="Google Shape;3874;p73"/>
              <p:cNvGrpSpPr/>
              <p:nvPr/>
            </p:nvGrpSpPr>
            <p:grpSpPr>
              <a:xfrm>
                <a:off x="4762214" y="3471377"/>
                <a:ext cx="26938" cy="26938"/>
                <a:chOff x="4762214" y="3471377"/>
                <a:chExt cx="26938" cy="26938"/>
              </a:xfrm>
            </p:grpSpPr>
            <p:sp>
              <p:nvSpPr>
                <p:cNvPr id="3875" name="Google Shape;3875;p7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7" name="Google Shape;3877;p73"/>
              <p:cNvGrpSpPr/>
              <p:nvPr/>
            </p:nvGrpSpPr>
            <p:grpSpPr>
              <a:xfrm>
                <a:off x="4790473" y="3344782"/>
                <a:ext cx="31405" cy="26898"/>
                <a:chOff x="4790473" y="3344782"/>
                <a:chExt cx="31405" cy="26898"/>
              </a:xfrm>
            </p:grpSpPr>
            <p:sp>
              <p:nvSpPr>
                <p:cNvPr id="3878" name="Google Shape;3878;p7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0" name="Google Shape;3880;p73"/>
              <p:cNvGrpSpPr/>
              <p:nvPr/>
            </p:nvGrpSpPr>
            <p:grpSpPr>
              <a:xfrm>
                <a:off x="4823774" y="3950733"/>
                <a:ext cx="37398" cy="32034"/>
                <a:chOff x="4823774" y="3950733"/>
                <a:chExt cx="37398" cy="32034"/>
              </a:xfrm>
            </p:grpSpPr>
            <p:sp>
              <p:nvSpPr>
                <p:cNvPr id="3881" name="Google Shape;3881;p7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3" name="Google Shape;3883;p73"/>
              <p:cNvGrpSpPr/>
              <p:nvPr/>
            </p:nvGrpSpPr>
            <p:grpSpPr>
              <a:xfrm>
                <a:off x="4823396" y="4110566"/>
                <a:ext cx="31405" cy="26906"/>
                <a:chOff x="4823396" y="4110566"/>
                <a:chExt cx="31405" cy="26906"/>
              </a:xfrm>
            </p:grpSpPr>
            <p:sp>
              <p:nvSpPr>
                <p:cNvPr id="3884" name="Google Shape;3884;p7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6" name="Google Shape;3886;p73"/>
              <p:cNvGrpSpPr/>
              <p:nvPr/>
            </p:nvGrpSpPr>
            <p:grpSpPr>
              <a:xfrm>
                <a:off x="4838332" y="3821150"/>
                <a:ext cx="31499" cy="26898"/>
                <a:chOff x="4838332" y="3821150"/>
                <a:chExt cx="31499" cy="26898"/>
              </a:xfrm>
            </p:grpSpPr>
            <p:sp>
              <p:nvSpPr>
                <p:cNvPr id="3887" name="Google Shape;3887;p7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7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89" name="Google Shape;3889;p73"/>
              <p:cNvGrpSpPr/>
              <p:nvPr/>
            </p:nvGrpSpPr>
            <p:grpSpPr>
              <a:xfrm>
                <a:off x="4661275" y="3815007"/>
                <a:ext cx="36824" cy="31523"/>
                <a:chOff x="4661275" y="3815007"/>
                <a:chExt cx="36824" cy="31523"/>
              </a:xfrm>
            </p:grpSpPr>
            <p:sp>
              <p:nvSpPr>
                <p:cNvPr id="3890" name="Google Shape;3890;p7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7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2" name="Google Shape;3892;p73"/>
              <p:cNvGrpSpPr/>
              <p:nvPr/>
            </p:nvGrpSpPr>
            <p:grpSpPr>
              <a:xfrm>
                <a:off x="4558998" y="3851037"/>
                <a:ext cx="33591" cy="28699"/>
                <a:chOff x="4558998" y="3851037"/>
                <a:chExt cx="33591" cy="28699"/>
              </a:xfrm>
            </p:grpSpPr>
            <p:sp>
              <p:nvSpPr>
                <p:cNvPr id="3893" name="Google Shape;3893;p7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7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5" name="Google Shape;3895;p73"/>
              <p:cNvGrpSpPr/>
              <p:nvPr/>
            </p:nvGrpSpPr>
            <p:grpSpPr>
              <a:xfrm>
                <a:off x="4696762" y="3638587"/>
                <a:ext cx="33591" cy="28794"/>
                <a:chOff x="4696762" y="3638587"/>
                <a:chExt cx="33591" cy="28794"/>
              </a:xfrm>
            </p:grpSpPr>
            <p:sp>
              <p:nvSpPr>
                <p:cNvPr id="3896" name="Google Shape;3896;p7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7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98" name="Google Shape;3898;p73"/>
              <p:cNvGrpSpPr/>
              <p:nvPr/>
            </p:nvGrpSpPr>
            <p:grpSpPr>
              <a:xfrm>
                <a:off x="4929479" y="3939140"/>
                <a:ext cx="33497" cy="28692"/>
                <a:chOff x="4929479" y="3939140"/>
                <a:chExt cx="33497" cy="28692"/>
              </a:xfrm>
            </p:grpSpPr>
            <p:sp>
              <p:nvSpPr>
                <p:cNvPr id="3899" name="Google Shape;3899;p7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7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1" name="Google Shape;3901;p73"/>
              <p:cNvGrpSpPr/>
              <p:nvPr/>
            </p:nvGrpSpPr>
            <p:grpSpPr>
              <a:xfrm>
                <a:off x="4907119" y="3986039"/>
                <a:ext cx="33497" cy="28699"/>
                <a:chOff x="4907119" y="3986039"/>
                <a:chExt cx="33497" cy="28699"/>
              </a:xfrm>
            </p:grpSpPr>
            <p:sp>
              <p:nvSpPr>
                <p:cNvPr id="3902" name="Google Shape;3902;p7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7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04" name="Google Shape;3904;p73"/>
              <p:cNvGrpSpPr/>
              <p:nvPr/>
            </p:nvGrpSpPr>
            <p:grpSpPr>
              <a:xfrm>
                <a:off x="4911783" y="4048102"/>
                <a:ext cx="33591" cy="28762"/>
                <a:chOff x="4911783" y="4048102"/>
                <a:chExt cx="33591" cy="28762"/>
              </a:xfrm>
            </p:grpSpPr>
            <p:sp>
              <p:nvSpPr>
                <p:cNvPr id="3905" name="Google Shape;3905;p7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7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907" name="Google Shape;3907;p7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7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09" name="Google Shape;3909;p73"/>
              <p:cNvGrpSpPr/>
              <p:nvPr/>
            </p:nvGrpSpPr>
            <p:grpSpPr>
              <a:xfrm>
                <a:off x="4762623" y="3837847"/>
                <a:ext cx="42416" cy="36273"/>
                <a:chOff x="4762623" y="3837847"/>
                <a:chExt cx="42416" cy="36273"/>
              </a:xfrm>
            </p:grpSpPr>
            <p:sp>
              <p:nvSpPr>
                <p:cNvPr id="3910" name="Google Shape;3910;p7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7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2" name="Google Shape;3912;p73"/>
              <p:cNvGrpSpPr/>
              <p:nvPr/>
            </p:nvGrpSpPr>
            <p:grpSpPr>
              <a:xfrm>
                <a:off x="4746044" y="4104966"/>
                <a:ext cx="33497" cy="28699"/>
                <a:chOff x="4746044" y="4104966"/>
                <a:chExt cx="33497" cy="28699"/>
              </a:xfrm>
            </p:grpSpPr>
            <p:sp>
              <p:nvSpPr>
                <p:cNvPr id="3913" name="Google Shape;3913;p7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7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15" name="Google Shape;3915;p73"/>
              <p:cNvGrpSpPr/>
              <p:nvPr/>
            </p:nvGrpSpPr>
            <p:grpSpPr>
              <a:xfrm>
                <a:off x="4859646" y="4162554"/>
                <a:ext cx="33591" cy="28762"/>
                <a:chOff x="4859646" y="4162554"/>
                <a:chExt cx="33591" cy="28762"/>
              </a:xfrm>
            </p:grpSpPr>
            <p:sp>
              <p:nvSpPr>
                <p:cNvPr id="3916" name="Google Shape;3916;p7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7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918" name="Google Shape;3918;p73"/>
            <p:cNvGrpSpPr/>
            <p:nvPr/>
          </p:nvGrpSpPr>
          <p:grpSpPr>
            <a:xfrm>
              <a:off x="3597785" y="3274438"/>
              <a:ext cx="855610" cy="1122100"/>
              <a:chOff x="3597785" y="3274438"/>
              <a:chExt cx="855610" cy="1122100"/>
            </a:xfrm>
          </p:grpSpPr>
          <p:grpSp>
            <p:nvGrpSpPr>
              <p:cNvPr id="3919" name="Google Shape;3919;p73"/>
              <p:cNvGrpSpPr/>
              <p:nvPr/>
            </p:nvGrpSpPr>
            <p:grpSpPr>
              <a:xfrm>
                <a:off x="3617857" y="3284717"/>
                <a:ext cx="826785" cy="1099165"/>
                <a:chOff x="3617857" y="3284717"/>
                <a:chExt cx="826785" cy="1099165"/>
              </a:xfrm>
            </p:grpSpPr>
            <p:sp>
              <p:nvSpPr>
                <p:cNvPr id="3920" name="Google Shape;3920;p7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7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7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7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7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7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7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7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7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7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7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7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7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7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7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7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7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7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7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7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7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7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7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7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7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7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7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7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7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7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7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7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7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7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7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7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7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7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7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7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7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7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7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7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7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7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7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7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7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6" name="Google Shape;3976;p73"/>
              <p:cNvGrpSpPr/>
              <p:nvPr/>
            </p:nvGrpSpPr>
            <p:grpSpPr>
              <a:xfrm>
                <a:off x="4180904" y="4251758"/>
                <a:ext cx="37783" cy="32420"/>
                <a:chOff x="4180904" y="4251758"/>
                <a:chExt cx="37783" cy="32420"/>
              </a:xfrm>
            </p:grpSpPr>
            <p:sp>
              <p:nvSpPr>
                <p:cNvPr id="3977" name="Google Shape;3977;p7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9" name="Google Shape;3979;p73"/>
              <p:cNvGrpSpPr/>
              <p:nvPr/>
            </p:nvGrpSpPr>
            <p:grpSpPr>
              <a:xfrm>
                <a:off x="4201644" y="4081324"/>
                <a:ext cx="37783" cy="32364"/>
                <a:chOff x="4201644" y="4081324"/>
                <a:chExt cx="37783" cy="32364"/>
              </a:xfrm>
            </p:grpSpPr>
            <p:sp>
              <p:nvSpPr>
                <p:cNvPr id="3980" name="Google Shape;3980;p7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2" name="Google Shape;3982;p73"/>
              <p:cNvGrpSpPr/>
              <p:nvPr/>
            </p:nvGrpSpPr>
            <p:grpSpPr>
              <a:xfrm>
                <a:off x="4284416" y="3887428"/>
                <a:ext cx="37783" cy="32451"/>
                <a:chOff x="4284416" y="3887428"/>
                <a:chExt cx="37783" cy="32451"/>
              </a:xfrm>
            </p:grpSpPr>
            <p:sp>
              <p:nvSpPr>
                <p:cNvPr id="3983" name="Google Shape;3983;p7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5" name="Google Shape;3985;p73"/>
              <p:cNvGrpSpPr/>
              <p:nvPr/>
            </p:nvGrpSpPr>
            <p:grpSpPr>
              <a:xfrm>
                <a:off x="4223721" y="3860404"/>
                <a:ext cx="37870" cy="32364"/>
                <a:chOff x="4223721" y="3860404"/>
                <a:chExt cx="37870" cy="32364"/>
              </a:xfrm>
            </p:grpSpPr>
            <p:sp>
              <p:nvSpPr>
                <p:cNvPr id="3986" name="Google Shape;3986;p7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88" name="Google Shape;3988;p73"/>
              <p:cNvGrpSpPr/>
              <p:nvPr/>
            </p:nvGrpSpPr>
            <p:grpSpPr>
              <a:xfrm>
                <a:off x="4104889" y="3699242"/>
                <a:ext cx="37776" cy="32357"/>
                <a:chOff x="4104889" y="3699242"/>
                <a:chExt cx="37776" cy="32357"/>
              </a:xfrm>
            </p:grpSpPr>
            <p:sp>
              <p:nvSpPr>
                <p:cNvPr id="3989" name="Google Shape;3989;p7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1" name="Google Shape;3991;p73"/>
              <p:cNvGrpSpPr/>
              <p:nvPr/>
            </p:nvGrpSpPr>
            <p:grpSpPr>
              <a:xfrm>
                <a:off x="4143608" y="3475121"/>
                <a:ext cx="37878" cy="32420"/>
                <a:chOff x="4143608" y="3475121"/>
                <a:chExt cx="37878" cy="32420"/>
              </a:xfrm>
            </p:grpSpPr>
            <p:sp>
              <p:nvSpPr>
                <p:cNvPr id="3992" name="Google Shape;3992;p7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7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4" name="Google Shape;3994;p73"/>
              <p:cNvGrpSpPr/>
              <p:nvPr/>
            </p:nvGrpSpPr>
            <p:grpSpPr>
              <a:xfrm>
                <a:off x="4217248" y="3570893"/>
                <a:ext cx="37776" cy="32364"/>
                <a:chOff x="4217248" y="3570893"/>
                <a:chExt cx="37776" cy="32364"/>
              </a:xfrm>
            </p:grpSpPr>
            <p:sp>
              <p:nvSpPr>
                <p:cNvPr id="3995" name="Google Shape;3995;p7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7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7" name="Google Shape;3997;p73"/>
              <p:cNvGrpSpPr/>
              <p:nvPr/>
            </p:nvGrpSpPr>
            <p:grpSpPr>
              <a:xfrm>
                <a:off x="4255307" y="3431612"/>
                <a:ext cx="37776" cy="32451"/>
                <a:chOff x="4255307" y="3431612"/>
                <a:chExt cx="37776" cy="32451"/>
              </a:xfrm>
            </p:grpSpPr>
            <p:sp>
              <p:nvSpPr>
                <p:cNvPr id="3998" name="Google Shape;3998;p7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7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0" name="Google Shape;4000;p73"/>
              <p:cNvGrpSpPr/>
              <p:nvPr/>
            </p:nvGrpSpPr>
            <p:grpSpPr>
              <a:xfrm>
                <a:off x="3853052" y="3577398"/>
                <a:ext cx="37776" cy="32420"/>
                <a:chOff x="3853052" y="3577398"/>
                <a:chExt cx="37776" cy="32420"/>
              </a:xfrm>
            </p:grpSpPr>
            <p:sp>
              <p:nvSpPr>
                <p:cNvPr id="4001" name="Google Shape;4001;p7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7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3" name="Google Shape;4003;p73"/>
              <p:cNvGrpSpPr/>
              <p:nvPr/>
            </p:nvGrpSpPr>
            <p:grpSpPr>
              <a:xfrm>
                <a:off x="4039908" y="3412107"/>
                <a:ext cx="37776" cy="32357"/>
                <a:chOff x="4039908" y="3412107"/>
                <a:chExt cx="37776" cy="32357"/>
              </a:xfrm>
            </p:grpSpPr>
            <p:sp>
              <p:nvSpPr>
                <p:cNvPr id="4004" name="Google Shape;4004;p7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6" name="Google Shape;4006;p73"/>
              <p:cNvGrpSpPr/>
              <p:nvPr/>
            </p:nvGrpSpPr>
            <p:grpSpPr>
              <a:xfrm>
                <a:off x="4017360" y="3342061"/>
                <a:ext cx="37870" cy="32380"/>
                <a:chOff x="4017360" y="3342061"/>
                <a:chExt cx="37870" cy="32380"/>
              </a:xfrm>
            </p:grpSpPr>
            <p:sp>
              <p:nvSpPr>
                <p:cNvPr id="4007" name="Google Shape;4007;p7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7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09" name="Google Shape;4009;p7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7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011" name="Google Shape;4011;p73"/>
              <p:cNvGrpSpPr/>
              <p:nvPr/>
            </p:nvGrpSpPr>
            <p:grpSpPr>
              <a:xfrm>
                <a:off x="3750870" y="3418650"/>
                <a:ext cx="37776" cy="32380"/>
                <a:chOff x="3750870" y="3418650"/>
                <a:chExt cx="37776" cy="32380"/>
              </a:xfrm>
            </p:grpSpPr>
            <p:sp>
              <p:nvSpPr>
                <p:cNvPr id="4012" name="Google Shape;4012;p7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7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4" name="Google Shape;4014;p73"/>
              <p:cNvGrpSpPr/>
              <p:nvPr/>
            </p:nvGrpSpPr>
            <p:grpSpPr>
              <a:xfrm>
                <a:off x="3632509" y="3274438"/>
                <a:ext cx="37783" cy="32357"/>
                <a:chOff x="3632509" y="3274438"/>
                <a:chExt cx="37783" cy="32357"/>
              </a:xfrm>
            </p:grpSpPr>
            <p:sp>
              <p:nvSpPr>
                <p:cNvPr id="4015" name="Google Shape;4015;p7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7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7" name="Google Shape;4017;p73"/>
              <p:cNvGrpSpPr/>
              <p:nvPr/>
            </p:nvGrpSpPr>
            <p:grpSpPr>
              <a:xfrm>
                <a:off x="3906424" y="3297561"/>
                <a:ext cx="37776" cy="32451"/>
                <a:chOff x="3906424" y="3297561"/>
                <a:chExt cx="37776" cy="32451"/>
              </a:xfrm>
            </p:grpSpPr>
            <p:sp>
              <p:nvSpPr>
                <p:cNvPr id="4018" name="Google Shape;4018;p7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7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0" name="Google Shape;4020;p73"/>
              <p:cNvGrpSpPr/>
              <p:nvPr/>
            </p:nvGrpSpPr>
            <p:grpSpPr>
              <a:xfrm>
                <a:off x="3866084" y="3412107"/>
                <a:ext cx="37776" cy="32357"/>
                <a:chOff x="3866084" y="3412107"/>
                <a:chExt cx="37776" cy="32357"/>
              </a:xfrm>
            </p:grpSpPr>
            <p:sp>
              <p:nvSpPr>
                <p:cNvPr id="4021" name="Google Shape;4021;p7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7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3" name="Google Shape;4023;p73"/>
              <p:cNvGrpSpPr/>
              <p:nvPr/>
            </p:nvGrpSpPr>
            <p:grpSpPr>
              <a:xfrm>
                <a:off x="4023919" y="3766409"/>
                <a:ext cx="37783" cy="32357"/>
                <a:chOff x="4023919" y="3766409"/>
                <a:chExt cx="37783" cy="32357"/>
              </a:xfrm>
            </p:grpSpPr>
            <p:sp>
              <p:nvSpPr>
                <p:cNvPr id="4024" name="Google Shape;4024;p7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7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6" name="Google Shape;4026;p73"/>
              <p:cNvGrpSpPr/>
              <p:nvPr/>
            </p:nvGrpSpPr>
            <p:grpSpPr>
              <a:xfrm>
                <a:off x="3973882" y="3779449"/>
                <a:ext cx="37776" cy="32357"/>
                <a:chOff x="3973882" y="3779449"/>
                <a:chExt cx="37776" cy="32357"/>
              </a:xfrm>
            </p:grpSpPr>
            <p:sp>
              <p:nvSpPr>
                <p:cNvPr id="4027" name="Google Shape;4027;p7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7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9" name="Google Shape;4029;p73"/>
              <p:cNvGrpSpPr/>
              <p:nvPr/>
            </p:nvGrpSpPr>
            <p:grpSpPr>
              <a:xfrm>
                <a:off x="4073398" y="3838028"/>
                <a:ext cx="37776" cy="32380"/>
                <a:chOff x="4073398" y="3838028"/>
                <a:chExt cx="37776" cy="32380"/>
              </a:xfrm>
            </p:grpSpPr>
            <p:sp>
              <p:nvSpPr>
                <p:cNvPr id="4030" name="Google Shape;4030;p7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7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2" name="Google Shape;4032;p73"/>
              <p:cNvGrpSpPr/>
              <p:nvPr/>
            </p:nvGrpSpPr>
            <p:grpSpPr>
              <a:xfrm>
                <a:off x="4342672" y="4144496"/>
                <a:ext cx="37752" cy="32364"/>
                <a:chOff x="4342672" y="4144496"/>
                <a:chExt cx="37752" cy="32364"/>
              </a:xfrm>
            </p:grpSpPr>
            <p:sp>
              <p:nvSpPr>
                <p:cNvPr id="4033" name="Google Shape;4033;p7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7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5" name="Google Shape;4035;p73"/>
              <p:cNvGrpSpPr/>
              <p:nvPr/>
            </p:nvGrpSpPr>
            <p:grpSpPr>
              <a:xfrm>
                <a:off x="4406386" y="4056872"/>
                <a:ext cx="37783" cy="32364"/>
                <a:chOff x="4406386" y="4056872"/>
                <a:chExt cx="37783" cy="32364"/>
              </a:xfrm>
            </p:grpSpPr>
            <p:sp>
              <p:nvSpPr>
                <p:cNvPr id="4036" name="Google Shape;4036;p7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7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38" name="Google Shape;4038;p73"/>
              <p:cNvGrpSpPr/>
              <p:nvPr/>
            </p:nvGrpSpPr>
            <p:grpSpPr>
              <a:xfrm>
                <a:off x="4284416" y="4245254"/>
                <a:ext cx="37783" cy="32357"/>
                <a:chOff x="4284416" y="4245254"/>
                <a:chExt cx="37783" cy="32357"/>
              </a:xfrm>
            </p:grpSpPr>
            <p:sp>
              <p:nvSpPr>
                <p:cNvPr id="4039" name="Google Shape;4039;p7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7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1" name="Google Shape;4041;p73"/>
              <p:cNvGrpSpPr/>
              <p:nvPr/>
            </p:nvGrpSpPr>
            <p:grpSpPr>
              <a:xfrm>
                <a:off x="4219057" y="4331258"/>
                <a:ext cx="37776" cy="32364"/>
                <a:chOff x="4219057" y="4331258"/>
                <a:chExt cx="37776" cy="32364"/>
              </a:xfrm>
            </p:grpSpPr>
            <p:sp>
              <p:nvSpPr>
                <p:cNvPr id="4042" name="Google Shape;4042;p7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7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4" name="Google Shape;4044;p73"/>
              <p:cNvGrpSpPr/>
              <p:nvPr/>
            </p:nvGrpSpPr>
            <p:grpSpPr>
              <a:xfrm>
                <a:off x="4204122" y="4141688"/>
                <a:ext cx="33497" cy="28699"/>
                <a:chOff x="4204122" y="4141688"/>
                <a:chExt cx="33497" cy="28699"/>
              </a:xfrm>
            </p:grpSpPr>
            <p:sp>
              <p:nvSpPr>
                <p:cNvPr id="4045" name="Google Shape;4045;p7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7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7" name="Google Shape;4047;p73"/>
              <p:cNvGrpSpPr/>
              <p:nvPr/>
            </p:nvGrpSpPr>
            <p:grpSpPr>
              <a:xfrm>
                <a:off x="4301546" y="4003869"/>
                <a:ext cx="38916" cy="33324"/>
                <a:chOff x="4301546" y="4003869"/>
                <a:chExt cx="38916" cy="33324"/>
              </a:xfrm>
            </p:grpSpPr>
            <p:sp>
              <p:nvSpPr>
                <p:cNvPr id="4048" name="Google Shape;4048;p7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7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0" name="Google Shape;4050;p73"/>
              <p:cNvGrpSpPr/>
              <p:nvPr/>
            </p:nvGrpSpPr>
            <p:grpSpPr>
              <a:xfrm>
                <a:off x="4210681" y="3924669"/>
                <a:ext cx="36549" cy="31366"/>
                <a:chOff x="4210681" y="3924669"/>
                <a:chExt cx="36549" cy="31366"/>
              </a:xfrm>
            </p:grpSpPr>
            <p:sp>
              <p:nvSpPr>
                <p:cNvPr id="4051" name="Google Shape;4051;p7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7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3" name="Google Shape;4053;p73"/>
              <p:cNvGrpSpPr/>
              <p:nvPr/>
            </p:nvGrpSpPr>
            <p:grpSpPr>
              <a:xfrm>
                <a:off x="3987771" y="3628874"/>
                <a:ext cx="31499" cy="26993"/>
                <a:chOff x="3987771" y="3628874"/>
                <a:chExt cx="31499" cy="26993"/>
              </a:xfrm>
            </p:grpSpPr>
            <p:sp>
              <p:nvSpPr>
                <p:cNvPr id="4054" name="Google Shape;4054;p7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7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6" name="Google Shape;4056;p73"/>
              <p:cNvGrpSpPr/>
              <p:nvPr/>
            </p:nvGrpSpPr>
            <p:grpSpPr>
              <a:xfrm>
                <a:off x="4087382" y="3775674"/>
                <a:ext cx="31405" cy="26898"/>
                <a:chOff x="4087382" y="3775674"/>
                <a:chExt cx="31405" cy="26898"/>
              </a:xfrm>
            </p:grpSpPr>
            <p:sp>
              <p:nvSpPr>
                <p:cNvPr id="4057" name="Google Shape;4057;p7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7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9" name="Google Shape;4059;p73"/>
              <p:cNvGrpSpPr/>
              <p:nvPr/>
            </p:nvGrpSpPr>
            <p:grpSpPr>
              <a:xfrm>
                <a:off x="4118873" y="3856637"/>
                <a:ext cx="31405" cy="26906"/>
                <a:chOff x="4118873" y="3856637"/>
                <a:chExt cx="31405" cy="26906"/>
              </a:xfrm>
            </p:grpSpPr>
            <p:sp>
              <p:nvSpPr>
                <p:cNvPr id="4060" name="Google Shape;4060;p7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7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2" name="Google Shape;4062;p73"/>
              <p:cNvGrpSpPr/>
              <p:nvPr/>
            </p:nvGrpSpPr>
            <p:grpSpPr>
              <a:xfrm>
                <a:off x="4168541" y="3639523"/>
                <a:ext cx="31499" cy="26906"/>
                <a:chOff x="4168541" y="3639523"/>
                <a:chExt cx="31499" cy="26906"/>
              </a:xfrm>
            </p:grpSpPr>
            <p:sp>
              <p:nvSpPr>
                <p:cNvPr id="4063" name="Google Shape;4063;p7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7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5" name="Google Shape;4065;p73"/>
              <p:cNvGrpSpPr/>
              <p:nvPr/>
            </p:nvGrpSpPr>
            <p:grpSpPr>
              <a:xfrm>
                <a:off x="3965789" y="3393545"/>
                <a:ext cx="31405" cy="26945"/>
                <a:chOff x="3965789" y="3393545"/>
                <a:chExt cx="31405" cy="26945"/>
              </a:xfrm>
            </p:grpSpPr>
            <p:sp>
              <p:nvSpPr>
                <p:cNvPr id="4066" name="Google Shape;4066;p7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7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8" name="Google Shape;4068;p73"/>
              <p:cNvGrpSpPr/>
              <p:nvPr/>
            </p:nvGrpSpPr>
            <p:grpSpPr>
              <a:xfrm>
                <a:off x="3925166" y="3491008"/>
                <a:ext cx="31405" cy="27001"/>
                <a:chOff x="3925166" y="3491008"/>
                <a:chExt cx="31405" cy="27001"/>
              </a:xfrm>
            </p:grpSpPr>
            <p:sp>
              <p:nvSpPr>
                <p:cNvPr id="4069" name="Google Shape;4069;p7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7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1" name="Google Shape;4071;p73"/>
              <p:cNvGrpSpPr/>
              <p:nvPr/>
            </p:nvGrpSpPr>
            <p:grpSpPr>
              <a:xfrm>
                <a:off x="3682845" y="3340976"/>
                <a:ext cx="31397" cy="26898"/>
                <a:chOff x="3682845" y="3340976"/>
                <a:chExt cx="31397" cy="26898"/>
              </a:xfrm>
            </p:grpSpPr>
            <p:sp>
              <p:nvSpPr>
                <p:cNvPr id="4072" name="Google Shape;4072;p7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7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4" name="Google Shape;4074;p73"/>
              <p:cNvGrpSpPr/>
              <p:nvPr/>
            </p:nvGrpSpPr>
            <p:grpSpPr>
              <a:xfrm>
                <a:off x="3795393" y="3353725"/>
                <a:ext cx="31499" cy="26993"/>
                <a:chOff x="3795393" y="3353725"/>
                <a:chExt cx="31499" cy="26993"/>
              </a:xfrm>
            </p:grpSpPr>
            <p:sp>
              <p:nvSpPr>
                <p:cNvPr id="4075" name="Google Shape;4075;p7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7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7" name="Google Shape;4077;p73"/>
              <p:cNvGrpSpPr/>
              <p:nvPr/>
            </p:nvGrpSpPr>
            <p:grpSpPr>
              <a:xfrm>
                <a:off x="4176909" y="4363221"/>
                <a:ext cx="38924" cy="33316"/>
                <a:chOff x="4176909" y="4363221"/>
                <a:chExt cx="38924" cy="33316"/>
              </a:xfrm>
            </p:grpSpPr>
            <p:sp>
              <p:nvSpPr>
                <p:cNvPr id="4078" name="Google Shape;4078;p7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7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0" name="Google Shape;4080;p73"/>
              <p:cNvGrpSpPr/>
              <p:nvPr/>
            </p:nvGrpSpPr>
            <p:grpSpPr>
              <a:xfrm>
                <a:off x="4226191" y="4007660"/>
                <a:ext cx="33560" cy="28770"/>
                <a:chOff x="4226191" y="4007660"/>
                <a:chExt cx="33560" cy="28770"/>
              </a:xfrm>
            </p:grpSpPr>
            <p:sp>
              <p:nvSpPr>
                <p:cNvPr id="4081" name="Google Shape;4081;p7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7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3" name="Google Shape;4083;p73"/>
              <p:cNvGrpSpPr/>
              <p:nvPr/>
            </p:nvGrpSpPr>
            <p:grpSpPr>
              <a:xfrm>
                <a:off x="3597785" y="3377045"/>
                <a:ext cx="33591" cy="28699"/>
                <a:chOff x="3597785" y="3377045"/>
                <a:chExt cx="33591" cy="28699"/>
              </a:xfrm>
            </p:grpSpPr>
            <p:sp>
              <p:nvSpPr>
                <p:cNvPr id="4084" name="Google Shape;4084;p7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7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6" name="Google Shape;4086;p73"/>
              <p:cNvGrpSpPr/>
              <p:nvPr/>
            </p:nvGrpSpPr>
            <p:grpSpPr>
              <a:xfrm>
                <a:off x="3887870" y="3669796"/>
                <a:ext cx="33591" cy="28692"/>
                <a:chOff x="3887870" y="3669796"/>
                <a:chExt cx="33591" cy="28692"/>
              </a:xfrm>
            </p:grpSpPr>
            <p:sp>
              <p:nvSpPr>
                <p:cNvPr id="4087" name="Google Shape;4087;p7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7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9" name="Google Shape;4089;p73"/>
              <p:cNvGrpSpPr/>
              <p:nvPr/>
            </p:nvGrpSpPr>
            <p:grpSpPr>
              <a:xfrm>
                <a:off x="3818320" y="3481625"/>
                <a:ext cx="33497" cy="28770"/>
                <a:chOff x="3818320" y="3481625"/>
                <a:chExt cx="33497" cy="28770"/>
              </a:xfrm>
            </p:grpSpPr>
            <p:sp>
              <p:nvSpPr>
                <p:cNvPr id="4090" name="Google Shape;4090;p7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7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2" name="Google Shape;4092;p73"/>
              <p:cNvGrpSpPr/>
              <p:nvPr/>
            </p:nvGrpSpPr>
            <p:grpSpPr>
              <a:xfrm>
                <a:off x="4278139" y="4120948"/>
                <a:ext cx="37492" cy="32129"/>
                <a:chOff x="4278139" y="4120948"/>
                <a:chExt cx="37492" cy="32129"/>
              </a:xfrm>
            </p:grpSpPr>
            <p:sp>
              <p:nvSpPr>
                <p:cNvPr id="4093" name="Google Shape;4093;p7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7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5" name="Google Shape;4095;p73"/>
              <p:cNvGrpSpPr/>
              <p:nvPr/>
            </p:nvGrpSpPr>
            <p:grpSpPr>
              <a:xfrm>
                <a:off x="4419898" y="3977388"/>
                <a:ext cx="33497" cy="28692"/>
                <a:chOff x="4419898" y="3977388"/>
                <a:chExt cx="33497" cy="28692"/>
              </a:xfrm>
            </p:grpSpPr>
            <p:sp>
              <p:nvSpPr>
                <p:cNvPr id="4096" name="Google Shape;4096;p7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7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8" name="Google Shape;4098;p73"/>
              <p:cNvGrpSpPr/>
              <p:nvPr/>
            </p:nvGrpSpPr>
            <p:grpSpPr>
              <a:xfrm>
                <a:off x="4158930" y="4034684"/>
                <a:ext cx="33497" cy="28762"/>
                <a:chOff x="4158930" y="4034684"/>
                <a:chExt cx="33497" cy="28762"/>
              </a:xfrm>
            </p:grpSpPr>
            <p:sp>
              <p:nvSpPr>
                <p:cNvPr id="4099" name="Google Shape;4099;p7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7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1" name="Google Shape;4101;p73"/>
              <p:cNvGrpSpPr/>
              <p:nvPr/>
            </p:nvGrpSpPr>
            <p:grpSpPr>
              <a:xfrm>
                <a:off x="4134949" y="3957049"/>
                <a:ext cx="33497" cy="28770"/>
                <a:chOff x="4134949" y="3957049"/>
                <a:chExt cx="33497" cy="28770"/>
              </a:xfrm>
            </p:grpSpPr>
            <p:sp>
              <p:nvSpPr>
                <p:cNvPr id="4102" name="Google Shape;4102;p7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4" name="Google Shape;4104;p73"/>
              <p:cNvGrpSpPr/>
              <p:nvPr/>
            </p:nvGrpSpPr>
            <p:grpSpPr>
              <a:xfrm>
                <a:off x="4193653" y="4184403"/>
                <a:ext cx="43580" cy="37264"/>
                <a:chOff x="4193653" y="4184403"/>
                <a:chExt cx="43580" cy="37264"/>
              </a:xfrm>
            </p:grpSpPr>
            <p:sp>
              <p:nvSpPr>
                <p:cNvPr id="4105" name="Google Shape;4105;p7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7" name="Google Shape;4107;p73"/>
              <p:cNvGrpSpPr/>
              <p:nvPr/>
            </p:nvGrpSpPr>
            <p:grpSpPr>
              <a:xfrm>
                <a:off x="4343600" y="3943844"/>
                <a:ext cx="43580" cy="37312"/>
                <a:chOff x="4343600" y="3943844"/>
                <a:chExt cx="43580" cy="37312"/>
              </a:xfrm>
            </p:grpSpPr>
            <p:sp>
              <p:nvSpPr>
                <p:cNvPr id="4108" name="Google Shape;4108;p7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7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10" name="Google Shape;4110;p73"/>
              <p:cNvGrpSpPr/>
              <p:nvPr/>
            </p:nvGrpSpPr>
            <p:grpSpPr>
              <a:xfrm>
                <a:off x="4172339" y="3381693"/>
                <a:ext cx="31499" cy="27001"/>
                <a:chOff x="4172339" y="3381693"/>
                <a:chExt cx="31499" cy="27001"/>
              </a:xfrm>
            </p:grpSpPr>
            <p:sp>
              <p:nvSpPr>
                <p:cNvPr id="4111" name="Google Shape;4111;p7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7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6" name="Shape 4116"/>
        <p:cNvGrpSpPr/>
        <p:nvPr/>
      </p:nvGrpSpPr>
      <p:grpSpPr>
        <a:xfrm>
          <a:off x="0" y="0"/>
          <a:ext cx="0" cy="0"/>
          <a:chOff x="0" y="0"/>
          <a:chExt cx="0" cy="0"/>
        </a:xfrm>
      </p:grpSpPr>
      <p:grpSp>
        <p:nvGrpSpPr>
          <p:cNvPr id="4117" name="Google Shape;4117;p74"/>
          <p:cNvGrpSpPr/>
          <p:nvPr/>
        </p:nvGrpSpPr>
        <p:grpSpPr>
          <a:xfrm>
            <a:off x="1458549" y="2351468"/>
            <a:ext cx="5015598" cy="412478"/>
            <a:chOff x="106648" y="895722"/>
            <a:chExt cx="4481413" cy="374300"/>
          </a:xfrm>
        </p:grpSpPr>
        <p:grpSp>
          <p:nvGrpSpPr>
            <p:cNvPr id="4118" name="Google Shape;4118;p74"/>
            <p:cNvGrpSpPr/>
            <p:nvPr/>
          </p:nvGrpSpPr>
          <p:grpSpPr>
            <a:xfrm>
              <a:off x="2233276" y="895722"/>
              <a:ext cx="1082667" cy="223591"/>
              <a:chOff x="4808316" y="2800065"/>
              <a:chExt cx="1999386" cy="412910"/>
            </a:xfrm>
          </p:grpSpPr>
          <p:sp>
            <p:nvSpPr>
              <p:cNvPr id="4119" name="Google Shape;4119;p74"/>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120" name="Google Shape;4120;p74"/>
              <p:cNvGrpSpPr/>
              <p:nvPr/>
            </p:nvGrpSpPr>
            <p:grpSpPr>
              <a:xfrm>
                <a:off x="4808316" y="2800065"/>
                <a:ext cx="92400" cy="411825"/>
                <a:chOff x="845575" y="2563700"/>
                <a:chExt cx="92400" cy="411825"/>
              </a:xfrm>
            </p:grpSpPr>
            <p:cxnSp>
              <p:nvCxnSpPr>
                <p:cNvPr id="4121" name="Google Shape;4121;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22" name="Google Shape;4122;p7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23" name="Google Shape;4123;p74"/>
            <p:cNvGrpSpPr/>
            <p:nvPr/>
          </p:nvGrpSpPr>
          <p:grpSpPr>
            <a:xfrm>
              <a:off x="106648" y="895722"/>
              <a:ext cx="1088401" cy="223591"/>
              <a:chOff x="881025" y="2800065"/>
              <a:chExt cx="2009975" cy="412910"/>
            </a:xfrm>
          </p:grpSpPr>
          <p:sp>
            <p:nvSpPr>
              <p:cNvPr id="4124" name="Google Shape;4124;p74"/>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25" name="Google Shape;4125;p74"/>
              <p:cNvGrpSpPr/>
              <p:nvPr/>
            </p:nvGrpSpPr>
            <p:grpSpPr>
              <a:xfrm>
                <a:off x="881025" y="2800065"/>
                <a:ext cx="92400" cy="411825"/>
                <a:chOff x="845575" y="2563700"/>
                <a:chExt cx="92400" cy="411825"/>
              </a:xfrm>
            </p:grpSpPr>
            <p:cxnSp>
              <p:nvCxnSpPr>
                <p:cNvPr id="4126" name="Google Shape;4126;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27" name="Google Shape;4127;p74"/>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128" name="Google Shape;4128;p74"/>
            <p:cNvGrpSpPr/>
            <p:nvPr/>
          </p:nvGrpSpPr>
          <p:grpSpPr>
            <a:xfrm>
              <a:off x="1172346" y="1047018"/>
              <a:ext cx="1083151" cy="223003"/>
              <a:chOff x="2849073" y="3079467"/>
              <a:chExt cx="2000279" cy="411825"/>
            </a:xfrm>
          </p:grpSpPr>
          <p:sp>
            <p:nvSpPr>
              <p:cNvPr id="4129" name="Google Shape;4129;p74"/>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130" name="Google Shape;4130;p74"/>
              <p:cNvGrpSpPr/>
              <p:nvPr/>
            </p:nvGrpSpPr>
            <p:grpSpPr>
              <a:xfrm rot="10800000">
                <a:off x="2849073" y="3079467"/>
                <a:ext cx="92400" cy="411825"/>
                <a:chOff x="2070100" y="2563700"/>
                <a:chExt cx="92400" cy="411825"/>
              </a:xfrm>
            </p:grpSpPr>
            <p:cxnSp>
              <p:nvCxnSpPr>
                <p:cNvPr id="4131" name="Google Shape;4131;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32" name="Google Shape;4132;p7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133" name="Google Shape;4133;p74"/>
            <p:cNvGrpSpPr/>
            <p:nvPr/>
          </p:nvGrpSpPr>
          <p:grpSpPr>
            <a:xfrm>
              <a:off x="3290132" y="1047018"/>
              <a:ext cx="1297929" cy="223003"/>
              <a:chOff x="6760035" y="3079467"/>
              <a:chExt cx="2396914" cy="411825"/>
            </a:xfrm>
          </p:grpSpPr>
          <p:sp>
            <p:nvSpPr>
              <p:cNvPr id="4134" name="Google Shape;4134;p74"/>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135" name="Google Shape;4135;p74"/>
              <p:cNvGrpSpPr/>
              <p:nvPr/>
            </p:nvGrpSpPr>
            <p:grpSpPr>
              <a:xfrm rot="10800000">
                <a:off x="6760035" y="3079467"/>
                <a:ext cx="92400" cy="411825"/>
                <a:chOff x="2070100" y="2563700"/>
                <a:chExt cx="92400" cy="411825"/>
              </a:xfrm>
            </p:grpSpPr>
            <p:cxnSp>
              <p:nvCxnSpPr>
                <p:cNvPr id="4136" name="Google Shape;4136;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37" name="Google Shape;4137;p74"/>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4138" name="Google Shape;4138;p74"/>
          <p:cNvGrpSpPr/>
          <p:nvPr/>
        </p:nvGrpSpPr>
        <p:grpSpPr>
          <a:xfrm>
            <a:off x="4294071" y="7150209"/>
            <a:ext cx="2173402" cy="1598857"/>
            <a:chOff x="2183288" y="3555572"/>
            <a:chExt cx="1136241" cy="835873"/>
          </a:xfrm>
        </p:grpSpPr>
        <p:sp>
          <p:nvSpPr>
            <p:cNvPr id="4139" name="Google Shape;4139;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40" name="Google Shape;4140;p74"/>
            <p:cNvGrpSpPr/>
            <p:nvPr/>
          </p:nvGrpSpPr>
          <p:grpSpPr>
            <a:xfrm>
              <a:off x="2205895" y="3637269"/>
              <a:ext cx="1089848" cy="724993"/>
              <a:chOff x="2205895" y="3637269"/>
              <a:chExt cx="1089848" cy="724993"/>
            </a:xfrm>
          </p:grpSpPr>
          <p:sp>
            <p:nvSpPr>
              <p:cNvPr id="4141" name="Google Shape;4141;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47" name="Google Shape;4147;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48" name="Google Shape;4148;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49" name="Google Shape;4149;p74"/>
            <p:cNvGrpSpPr/>
            <p:nvPr/>
          </p:nvGrpSpPr>
          <p:grpSpPr>
            <a:xfrm>
              <a:off x="3173850" y="3779426"/>
              <a:ext cx="145679" cy="70048"/>
              <a:chOff x="3173850" y="3779426"/>
              <a:chExt cx="145679" cy="70048"/>
            </a:xfrm>
          </p:grpSpPr>
          <p:cxnSp>
            <p:nvCxnSpPr>
              <p:cNvPr id="4150" name="Google Shape;4150;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51" name="Google Shape;4151;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2" name="Google Shape;4152;p74"/>
            <p:cNvGrpSpPr/>
            <p:nvPr/>
          </p:nvGrpSpPr>
          <p:grpSpPr>
            <a:xfrm>
              <a:off x="2183288" y="4139483"/>
              <a:ext cx="145133" cy="70048"/>
              <a:chOff x="2183288" y="4139483"/>
              <a:chExt cx="145133" cy="70048"/>
            </a:xfrm>
          </p:grpSpPr>
          <p:cxnSp>
            <p:nvCxnSpPr>
              <p:cNvPr id="4153" name="Google Shape;4153;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54" name="Google Shape;4154;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55" name="Google Shape;4155;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56" name="Google Shape;4156;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57" name="Google Shape;4157;p74"/>
            <p:cNvGrpSpPr/>
            <p:nvPr/>
          </p:nvGrpSpPr>
          <p:grpSpPr>
            <a:xfrm>
              <a:off x="2943836" y="4268886"/>
              <a:ext cx="60717" cy="122559"/>
              <a:chOff x="2943836" y="4268886"/>
              <a:chExt cx="60717" cy="122559"/>
            </a:xfrm>
          </p:grpSpPr>
          <p:sp>
            <p:nvSpPr>
              <p:cNvPr id="4158" name="Google Shape;4158;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59" name="Google Shape;4159;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60" name="Google Shape;4160;p74"/>
          <p:cNvGrpSpPr/>
          <p:nvPr/>
        </p:nvGrpSpPr>
        <p:grpSpPr>
          <a:xfrm>
            <a:off x="6819963" y="2992209"/>
            <a:ext cx="3351740" cy="1516502"/>
            <a:chOff x="3530532" y="1496185"/>
            <a:chExt cx="1562000" cy="706730"/>
          </a:xfrm>
        </p:grpSpPr>
        <p:cxnSp>
          <p:nvCxnSpPr>
            <p:cNvPr id="4161" name="Google Shape;4161;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62" name="Google Shape;4162;p74"/>
            <p:cNvGrpSpPr/>
            <p:nvPr/>
          </p:nvGrpSpPr>
          <p:grpSpPr>
            <a:xfrm>
              <a:off x="3530532" y="1496185"/>
              <a:ext cx="323430" cy="463587"/>
              <a:chOff x="3530532" y="1496185"/>
              <a:chExt cx="323430" cy="463587"/>
            </a:xfrm>
          </p:grpSpPr>
          <p:grpSp>
            <p:nvGrpSpPr>
              <p:cNvPr id="4163" name="Google Shape;4163;p74"/>
              <p:cNvGrpSpPr/>
              <p:nvPr/>
            </p:nvGrpSpPr>
            <p:grpSpPr>
              <a:xfrm>
                <a:off x="3567462" y="1496185"/>
                <a:ext cx="286500" cy="361376"/>
                <a:chOff x="3567462" y="1496185"/>
                <a:chExt cx="286500" cy="361376"/>
              </a:xfrm>
            </p:grpSpPr>
            <p:cxnSp>
              <p:nvCxnSpPr>
                <p:cNvPr id="4164" name="Google Shape;4164;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65" name="Google Shape;4165;p74"/>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66" name="Google Shape;4166;p74"/>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7" name="Google Shape;4167;p74"/>
            <p:cNvGrpSpPr/>
            <p:nvPr/>
          </p:nvGrpSpPr>
          <p:grpSpPr>
            <a:xfrm>
              <a:off x="3891569" y="1779209"/>
              <a:ext cx="323945" cy="423706"/>
              <a:chOff x="3891569" y="1779209"/>
              <a:chExt cx="323945" cy="423706"/>
            </a:xfrm>
          </p:grpSpPr>
          <p:grpSp>
            <p:nvGrpSpPr>
              <p:cNvPr id="4168" name="Google Shape;4168;p74"/>
              <p:cNvGrpSpPr/>
              <p:nvPr/>
            </p:nvGrpSpPr>
            <p:grpSpPr>
              <a:xfrm>
                <a:off x="3929014" y="1881638"/>
                <a:ext cx="286500" cy="321278"/>
                <a:chOff x="3929014" y="1881638"/>
                <a:chExt cx="286500" cy="321278"/>
              </a:xfrm>
            </p:grpSpPr>
            <p:cxnSp>
              <p:nvCxnSpPr>
                <p:cNvPr id="4169" name="Google Shape;4169;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70" name="Google Shape;4170;p74"/>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71" name="Google Shape;4171;p74"/>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2" name="Google Shape;4172;p74"/>
            <p:cNvGrpSpPr/>
            <p:nvPr/>
          </p:nvGrpSpPr>
          <p:grpSpPr>
            <a:xfrm>
              <a:off x="4252606" y="1496185"/>
              <a:ext cx="324721" cy="463587"/>
              <a:chOff x="4252606" y="1496185"/>
              <a:chExt cx="324721" cy="463587"/>
            </a:xfrm>
          </p:grpSpPr>
          <p:grpSp>
            <p:nvGrpSpPr>
              <p:cNvPr id="4173" name="Google Shape;4173;p74"/>
              <p:cNvGrpSpPr/>
              <p:nvPr/>
            </p:nvGrpSpPr>
            <p:grpSpPr>
              <a:xfrm>
                <a:off x="4290828" y="1496185"/>
                <a:ext cx="286500" cy="361376"/>
                <a:chOff x="4290828" y="1496185"/>
                <a:chExt cx="286500" cy="361376"/>
              </a:xfrm>
            </p:grpSpPr>
            <p:cxnSp>
              <p:nvCxnSpPr>
                <p:cNvPr id="4174" name="Google Shape;4174;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75" name="Google Shape;4175;p74"/>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76" name="Google Shape;4176;p74"/>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7" name="Google Shape;4177;p74"/>
            <p:cNvGrpSpPr/>
            <p:nvPr/>
          </p:nvGrpSpPr>
          <p:grpSpPr>
            <a:xfrm>
              <a:off x="4613643" y="1763716"/>
              <a:ext cx="325308" cy="439200"/>
              <a:chOff x="4613643" y="1763716"/>
              <a:chExt cx="325308" cy="439200"/>
            </a:xfrm>
          </p:grpSpPr>
          <p:grpSp>
            <p:nvGrpSpPr>
              <p:cNvPr id="4178" name="Google Shape;4178;p74"/>
              <p:cNvGrpSpPr/>
              <p:nvPr/>
            </p:nvGrpSpPr>
            <p:grpSpPr>
              <a:xfrm>
                <a:off x="4652451" y="1879538"/>
                <a:ext cx="286500" cy="323378"/>
                <a:chOff x="4652451" y="1879538"/>
                <a:chExt cx="286500" cy="323378"/>
              </a:xfrm>
            </p:grpSpPr>
            <p:cxnSp>
              <p:nvCxnSpPr>
                <p:cNvPr id="4179" name="Google Shape;4179;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80" name="Google Shape;4180;p74"/>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81" name="Google Shape;4181;p74"/>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82" name="Google Shape;4182;p74"/>
          <p:cNvGrpSpPr/>
          <p:nvPr/>
        </p:nvGrpSpPr>
        <p:grpSpPr>
          <a:xfrm>
            <a:off x="6843683" y="4699460"/>
            <a:ext cx="3304346" cy="783034"/>
            <a:chOff x="3512551" y="2358270"/>
            <a:chExt cx="1597383" cy="378533"/>
          </a:xfrm>
        </p:grpSpPr>
        <p:cxnSp>
          <p:nvCxnSpPr>
            <p:cNvPr id="4183" name="Google Shape;4183;p74"/>
            <p:cNvCxnSpPr>
              <a:stCxn id="4184" idx="6"/>
              <a:endCxn id="418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86" name="Google Shape;4186;p74"/>
            <p:cNvGrpSpPr/>
            <p:nvPr/>
          </p:nvGrpSpPr>
          <p:grpSpPr>
            <a:xfrm>
              <a:off x="3512551" y="2358270"/>
              <a:ext cx="225647" cy="307714"/>
              <a:chOff x="2182679" y="2004714"/>
              <a:chExt cx="792300" cy="1080458"/>
            </a:xfrm>
          </p:grpSpPr>
          <p:cxnSp>
            <p:nvCxnSpPr>
              <p:cNvPr id="4187" name="Google Shape;4187;p74"/>
              <p:cNvCxnSpPr>
                <a:stCxn id="418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84" name="Google Shape;4184;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4"/>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9" name="Google Shape;4189;p74"/>
            <p:cNvGrpSpPr/>
            <p:nvPr/>
          </p:nvGrpSpPr>
          <p:grpSpPr>
            <a:xfrm>
              <a:off x="3969644" y="2440153"/>
              <a:ext cx="225853" cy="296651"/>
              <a:chOff x="3775710" y="1729289"/>
              <a:chExt cx="136500" cy="179289"/>
            </a:xfrm>
          </p:grpSpPr>
          <p:cxnSp>
            <p:nvCxnSpPr>
              <p:cNvPr id="4190" name="Google Shape;4190;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91" name="Google Shape;4191;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74"/>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3" name="Google Shape;4193;p74"/>
            <p:cNvGrpSpPr/>
            <p:nvPr/>
          </p:nvGrpSpPr>
          <p:grpSpPr>
            <a:xfrm>
              <a:off x="4427051" y="2358270"/>
              <a:ext cx="225647" cy="307714"/>
              <a:chOff x="5393704" y="2004714"/>
              <a:chExt cx="792300" cy="1080458"/>
            </a:xfrm>
          </p:grpSpPr>
          <p:cxnSp>
            <p:nvCxnSpPr>
              <p:cNvPr id="4194" name="Google Shape;4194;p74"/>
              <p:cNvCxnSpPr>
                <a:stCxn id="419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96" name="Google Shape;4196;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74"/>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7" name="Google Shape;4197;p74"/>
            <p:cNvGrpSpPr/>
            <p:nvPr/>
          </p:nvGrpSpPr>
          <p:grpSpPr>
            <a:xfrm>
              <a:off x="4884287" y="2440252"/>
              <a:ext cx="225647" cy="296532"/>
              <a:chOff x="6999166" y="2292572"/>
              <a:chExt cx="792300" cy="1041192"/>
            </a:xfrm>
          </p:grpSpPr>
          <p:cxnSp>
            <p:nvCxnSpPr>
              <p:cNvPr id="4198" name="Google Shape;4198;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85" name="Google Shape;4185;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74"/>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00" name="Google Shape;4200;p74"/>
          <p:cNvGrpSpPr/>
          <p:nvPr/>
        </p:nvGrpSpPr>
        <p:grpSpPr>
          <a:xfrm>
            <a:off x="13685298" y="2371860"/>
            <a:ext cx="3163689" cy="1465636"/>
            <a:chOff x="634175" y="2986275"/>
            <a:chExt cx="3147949" cy="1458344"/>
          </a:xfrm>
        </p:grpSpPr>
        <p:cxnSp>
          <p:nvCxnSpPr>
            <p:cNvPr id="4201" name="Google Shape;4201;p74"/>
            <p:cNvCxnSpPr>
              <a:stCxn id="4202" idx="4"/>
              <a:endCxn id="420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04" name="Google Shape;4204;p74"/>
            <p:cNvCxnSpPr>
              <a:stCxn id="4203" idx="0"/>
              <a:endCxn id="420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06" name="Google Shape;4206;p74"/>
            <p:cNvCxnSpPr>
              <a:stCxn id="4205" idx="4"/>
              <a:endCxn id="420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08" name="Google Shape;4208;p74"/>
            <p:cNvCxnSpPr>
              <a:stCxn id="4207" idx="0"/>
              <a:endCxn id="420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09" name="Google Shape;4209;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205" name="Google Shape;4205;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202" name="Google Shape;4202;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207" name="Google Shape;4207;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4203" name="Google Shape;4203;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4210" name="Google Shape;4210;p74"/>
          <p:cNvGrpSpPr/>
          <p:nvPr/>
        </p:nvGrpSpPr>
        <p:grpSpPr>
          <a:xfrm>
            <a:off x="6820727" y="5760479"/>
            <a:ext cx="3350257" cy="627348"/>
            <a:chOff x="998425" y="1182125"/>
            <a:chExt cx="1065400" cy="199500"/>
          </a:xfrm>
        </p:grpSpPr>
        <p:sp>
          <p:nvSpPr>
            <p:cNvPr id="4211" name="Google Shape;4211;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6" name="Google Shape;4216;p74"/>
          <p:cNvGrpSpPr/>
          <p:nvPr/>
        </p:nvGrpSpPr>
        <p:grpSpPr>
          <a:xfrm>
            <a:off x="6820726" y="7672412"/>
            <a:ext cx="3350259" cy="1050689"/>
            <a:chOff x="5194708" y="3484366"/>
            <a:chExt cx="3148148" cy="987304"/>
          </a:xfrm>
        </p:grpSpPr>
        <p:grpSp>
          <p:nvGrpSpPr>
            <p:cNvPr id="4217" name="Google Shape;4217;p74"/>
            <p:cNvGrpSpPr/>
            <p:nvPr/>
          </p:nvGrpSpPr>
          <p:grpSpPr>
            <a:xfrm>
              <a:off x="7531521" y="3484366"/>
              <a:ext cx="811335" cy="987304"/>
              <a:chOff x="3379425" y="1617275"/>
              <a:chExt cx="1090650" cy="1327200"/>
            </a:xfrm>
          </p:grpSpPr>
          <p:sp>
            <p:nvSpPr>
              <p:cNvPr id="4218" name="Google Shape;4218;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1" name="Google Shape;4221;p74"/>
            <p:cNvGrpSpPr/>
            <p:nvPr/>
          </p:nvGrpSpPr>
          <p:grpSpPr>
            <a:xfrm>
              <a:off x="6752546" y="3484366"/>
              <a:ext cx="811428" cy="987304"/>
              <a:chOff x="2332275" y="1617275"/>
              <a:chExt cx="1090775" cy="1327200"/>
            </a:xfrm>
          </p:grpSpPr>
          <p:sp>
            <p:nvSpPr>
              <p:cNvPr id="4222" name="Google Shape;4222;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225" name="Google Shape;4225;p74"/>
            <p:cNvGrpSpPr/>
            <p:nvPr/>
          </p:nvGrpSpPr>
          <p:grpSpPr>
            <a:xfrm>
              <a:off x="5973664" y="3484366"/>
              <a:ext cx="811335" cy="987304"/>
              <a:chOff x="1285250" y="1617275"/>
              <a:chExt cx="1090650" cy="1327200"/>
            </a:xfrm>
          </p:grpSpPr>
          <p:sp>
            <p:nvSpPr>
              <p:cNvPr id="4226" name="Google Shape;4226;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29" name="Google Shape;4229;p74"/>
            <p:cNvGrpSpPr/>
            <p:nvPr/>
          </p:nvGrpSpPr>
          <p:grpSpPr>
            <a:xfrm>
              <a:off x="5194708" y="3484366"/>
              <a:ext cx="811409" cy="987304"/>
              <a:chOff x="238125" y="1617275"/>
              <a:chExt cx="1090750" cy="1327200"/>
            </a:xfrm>
          </p:grpSpPr>
          <p:sp>
            <p:nvSpPr>
              <p:cNvPr id="4230" name="Google Shape;4230;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33" name="Google Shape;4233;p74"/>
          <p:cNvGrpSpPr/>
          <p:nvPr/>
        </p:nvGrpSpPr>
        <p:grpSpPr>
          <a:xfrm>
            <a:off x="13688096" y="4964190"/>
            <a:ext cx="3158092" cy="1044461"/>
            <a:chOff x="6853641" y="2534077"/>
            <a:chExt cx="1515545" cy="501229"/>
          </a:xfrm>
        </p:grpSpPr>
        <p:grpSp>
          <p:nvGrpSpPr>
            <p:cNvPr id="4234" name="Google Shape;4234;p74"/>
            <p:cNvGrpSpPr/>
            <p:nvPr/>
          </p:nvGrpSpPr>
          <p:grpSpPr>
            <a:xfrm>
              <a:off x="6853641" y="2618923"/>
              <a:ext cx="1515545" cy="324556"/>
              <a:chOff x="6853641" y="2618923"/>
              <a:chExt cx="1515545" cy="324556"/>
            </a:xfrm>
          </p:grpSpPr>
          <p:sp>
            <p:nvSpPr>
              <p:cNvPr id="4235" name="Google Shape;4235;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40" name="Google Shape;4240;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45" name="Google Shape;4245;p74"/>
          <p:cNvGrpSpPr/>
          <p:nvPr/>
        </p:nvGrpSpPr>
        <p:grpSpPr>
          <a:xfrm>
            <a:off x="6877880" y="6714271"/>
            <a:ext cx="3235951" cy="693233"/>
            <a:chOff x="1808063" y="4294338"/>
            <a:chExt cx="3370782" cy="721817"/>
          </a:xfrm>
        </p:grpSpPr>
        <p:sp>
          <p:nvSpPr>
            <p:cNvPr id="4246" name="Google Shape;4246;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47" name="Google Shape;4247;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53" name="Google Shape;4253;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54" name="Google Shape;4254;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55" name="Google Shape;4255;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256" name="Google Shape;4256;p74"/>
          <p:cNvGrpSpPr/>
          <p:nvPr/>
        </p:nvGrpSpPr>
        <p:grpSpPr>
          <a:xfrm>
            <a:off x="10529872" y="8047771"/>
            <a:ext cx="2834134" cy="701211"/>
            <a:chOff x="4234950" y="2101012"/>
            <a:chExt cx="4219974" cy="1044090"/>
          </a:xfrm>
        </p:grpSpPr>
        <p:sp>
          <p:nvSpPr>
            <p:cNvPr id="4257" name="Google Shape;4257;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60" name="Google Shape;4260;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3" name="Google Shape;4273;p74"/>
          <p:cNvGrpSpPr/>
          <p:nvPr/>
        </p:nvGrpSpPr>
        <p:grpSpPr>
          <a:xfrm>
            <a:off x="13680815" y="4029286"/>
            <a:ext cx="3172653" cy="743114"/>
            <a:chOff x="1247650" y="2075423"/>
            <a:chExt cx="6648477" cy="1557238"/>
          </a:xfrm>
        </p:grpSpPr>
        <p:sp>
          <p:nvSpPr>
            <p:cNvPr id="4274" name="Google Shape;4274;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0" name="Google Shape;4280;p74"/>
          <p:cNvGrpSpPr/>
          <p:nvPr/>
        </p:nvGrpSpPr>
        <p:grpSpPr>
          <a:xfrm>
            <a:off x="10543357" y="2335666"/>
            <a:ext cx="2831203" cy="3297066"/>
            <a:chOff x="1839112" y="2209163"/>
            <a:chExt cx="1918159" cy="2233784"/>
          </a:xfrm>
        </p:grpSpPr>
        <p:sp>
          <p:nvSpPr>
            <p:cNvPr id="4281" name="Google Shape;4281;p74"/>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74"/>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74"/>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84" name="Google Shape;4284;p74"/>
            <p:cNvCxnSpPr>
              <a:stCxn id="4281" idx="6"/>
              <a:endCxn id="4282"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85" name="Google Shape;4285;p74"/>
            <p:cNvCxnSpPr>
              <a:stCxn id="4282" idx="4"/>
              <a:endCxn id="428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87" name="Google Shape;4287;p74"/>
            <p:cNvCxnSpPr>
              <a:stCxn id="4286" idx="6"/>
              <a:endCxn id="4283"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88" name="Google Shape;4288;p74"/>
            <p:cNvCxnSpPr>
              <a:stCxn id="4283" idx="4"/>
              <a:endCxn id="428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86" name="Google Shape;4286;p74"/>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74"/>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74"/>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291" name="Google Shape;4291;p74"/>
            <p:cNvCxnSpPr>
              <a:endCxn id="429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92" name="Google Shape;4292;p74"/>
          <p:cNvGrpSpPr/>
          <p:nvPr/>
        </p:nvGrpSpPr>
        <p:grpSpPr>
          <a:xfrm>
            <a:off x="6857888" y="2371834"/>
            <a:ext cx="3275935" cy="309884"/>
            <a:chOff x="238125" y="2506075"/>
            <a:chExt cx="7115411" cy="673075"/>
          </a:xfrm>
        </p:grpSpPr>
        <p:sp>
          <p:nvSpPr>
            <p:cNvPr id="4293" name="Google Shape;4293;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8" name="Google Shape;4298;p74"/>
          <p:cNvGrpSpPr/>
          <p:nvPr/>
        </p:nvGrpSpPr>
        <p:grpSpPr>
          <a:xfrm>
            <a:off x="3939361" y="3001269"/>
            <a:ext cx="2525864" cy="1570815"/>
            <a:chOff x="548861" y="389676"/>
            <a:chExt cx="3843371" cy="2390163"/>
          </a:xfrm>
        </p:grpSpPr>
        <p:cxnSp>
          <p:nvCxnSpPr>
            <p:cNvPr id="4299" name="Google Shape;4299;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00" name="Google Shape;4300;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01" name="Google Shape;4301;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02" name="Google Shape;4302;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03" name="Google Shape;4303;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04" name="Google Shape;4304;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305" name="Google Shape;4305;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06" name="Google Shape;4306;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2" name="Google Shape;4312;p74"/>
          <p:cNvGrpSpPr/>
          <p:nvPr/>
        </p:nvGrpSpPr>
        <p:grpSpPr>
          <a:xfrm>
            <a:off x="1515623" y="5215024"/>
            <a:ext cx="2824107" cy="1267123"/>
            <a:chOff x="1187400" y="2529299"/>
            <a:chExt cx="6769193" cy="2241903"/>
          </a:xfrm>
        </p:grpSpPr>
        <p:sp>
          <p:nvSpPr>
            <p:cNvPr id="4313" name="Google Shape;4313;p74"/>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4314" name="Google Shape;4314;p74"/>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315" name="Google Shape;4315;p74"/>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316" name="Google Shape;4316;p74"/>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317" name="Google Shape;4317;p74"/>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318" name="Google Shape;4318;p74"/>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4319" name="Google Shape;4319;p74"/>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4320" name="Google Shape;4320;p74"/>
            <p:cNvCxnSpPr>
              <a:stCxn id="4313" idx="2"/>
              <a:endCxn id="431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21" name="Google Shape;4321;p74"/>
            <p:cNvCxnSpPr>
              <a:stCxn id="4315" idx="0"/>
              <a:endCxn id="431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22" name="Google Shape;4322;p74"/>
            <p:cNvCxnSpPr>
              <a:stCxn id="4315" idx="2"/>
              <a:endCxn id="431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23" name="Google Shape;4323;p74"/>
            <p:cNvCxnSpPr>
              <a:stCxn id="4316" idx="0"/>
              <a:endCxn id="431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24" name="Google Shape;4324;p74"/>
            <p:cNvCxnSpPr>
              <a:stCxn id="4314" idx="2"/>
              <a:endCxn id="431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25" name="Google Shape;4325;p74"/>
            <p:cNvCxnSpPr>
              <a:stCxn id="4318" idx="0"/>
              <a:endCxn id="431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26" name="Google Shape;4326;p74"/>
          <p:cNvGrpSpPr/>
          <p:nvPr/>
        </p:nvGrpSpPr>
        <p:grpSpPr>
          <a:xfrm>
            <a:off x="13688116" y="6200441"/>
            <a:ext cx="3158070" cy="1081745"/>
            <a:chOff x="6895650" y="3126697"/>
            <a:chExt cx="1436662" cy="492105"/>
          </a:xfrm>
        </p:grpSpPr>
        <p:sp>
          <p:nvSpPr>
            <p:cNvPr id="4327" name="Google Shape;4327;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32" name="Google Shape;4332;p74"/>
            <p:cNvGrpSpPr/>
            <p:nvPr/>
          </p:nvGrpSpPr>
          <p:grpSpPr>
            <a:xfrm>
              <a:off x="6995957" y="3335810"/>
              <a:ext cx="1230393" cy="71754"/>
              <a:chOff x="6995957" y="3287964"/>
              <a:chExt cx="1230393" cy="71754"/>
            </a:xfrm>
          </p:grpSpPr>
          <p:sp>
            <p:nvSpPr>
              <p:cNvPr id="4333" name="Google Shape;4333;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38" name="Google Shape;4338;p74"/>
          <p:cNvGrpSpPr/>
          <p:nvPr/>
        </p:nvGrpSpPr>
        <p:grpSpPr>
          <a:xfrm>
            <a:off x="13685280" y="7473967"/>
            <a:ext cx="3163724" cy="1301250"/>
            <a:chOff x="6777990" y="3710194"/>
            <a:chExt cx="1646915" cy="677382"/>
          </a:xfrm>
        </p:grpSpPr>
        <p:grpSp>
          <p:nvGrpSpPr>
            <p:cNvPr id="4339" name="Google Shape;4339;p74"/>
            <p:cNvGrpSpPr/>
            <p:nvPr/>
          </p:nvGrpSpPr>
          <p:grpSpPr>
            <a:xfrm>
              <a:off x="6777990" y="3874492"/>
              <a:ext cx="411129" cy="513083"/>
              <a:chOff x="6777990" y="3874492"/>
              <a:chExt cx="411129" cy="513083"/>
            </a:xfrm>
          </p:grpSpPr>
          <p:cxnSp>
            <p:nvCxnSpPr>
              <p:cNvPr id="4340" name="Google Shape;4340;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41" name="Google Shape;4341;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2" name="Google Shape;4342;p74"/>
            <p:cNvGrpSpPr/>
            <p:nvPr/>
          </p:nvGrpSpPr>
          <p:grpSpPr>
            <a:xfrm>
              <a:off x="7188425" y="3710194"/>
              <a:ext cx="411123" cy="520535"/>
              <a:chOff x="7188425" y="3710194"/>
              <a:chExt cx="411123" cy="520535"/>
            </a:xfrm>
          </p:grpSpPr>
          <p:cxnSp>
            <p:nvCxnSpPr>
              <p:cNvPr id="4343" name="Google Shape;4343;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44" name="Google Shape;4344;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5" name="Google Shape;4345;p74"/>
            <p:cNvGrpSpPr/>
            <p:nvPr/>
          </p:nvGrpSpPr>
          <p:grpSpPr>
            <a:xfrm>
              <a:off x="7603341" y="3874492"/>
              <a:ext cx="411474" cy="513083"/>
              <a:chOff x="7603341" y="3874492"/>
              <a:chExt cx="411474" cy="513083"/>
            </a:xfrm>
          </p:grpSpPr>
          <p:cxnSp>
            <p:nvCxnSpPr>
              <p:cNvPr id="4346" name="Google Shape;4346;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47" name="Google Shape;4347;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48" name="Google Shape;4348;p74"/>
            <p:cNvGrpSpPr/>
            <p:nvPr/>
          </p:nvGrpSpPr>
          <p:grpSpPr>
            <a:xfrm>
              <a:off x="8013776" y="3722847"/>
              <a:ext cx="411129" cy="507881"/>
              <a:chOff x="8013776" y="3722847"/>
              <a:chExt cx="411129" cy="507881"/>
            </a:xfrm>
          </p:grpSpPr>
          <p:cxnSp>
            <p:nvCxnSpPr>
              <p:cNvPr id="4349" name="Google Shape;4349;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50" name="Google Shape;4350;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51" name="Google Shape;4351;p74"/>
          <p:cNvGrpSpPr/>
          <p:nvPr/>
        </p:nvGrpSpPr>
        <p:grpSpPr>
          <a:xfrm>
            <a:off x="10524311" y="5819648"/>
            <a:ext cx="2843778" cy="2041207"/>
            <a:chOff x="5190863" y="2824811"/>
            <a:chExt cx="1544860" cy="1108869"/>
          </a:xfrm>
        </p:grpSpPr>
        <p:grpSp>
          <p:nvGrpSpPr>
            <p:cNvPr id="4352" name="Google Shape;4352;p74"/>
            <p:cNvGrpSpPr/>
            <p:nvPr/>
          </p:nvGrpSpPr>
          <p:grpSpPr>
            <a:xfrm>
              <a:off x="5938695" y="3176919"/>
              <a:ext cx="685761" cy="404739"/>
              <a:chOff x="5938695" y="3176919"/>
              <a:chExt cx="685761" cy="404739"/>
            </a:xfrm>
          </p:grpSpPr>
          <p:grpSp>
            <p:nvGrpSpPr>
              <p:cNvPr id="4353" name="Google Shape;4353;p74"/>
              <p:cNvGrpSpPr/>
              <p:nvPr/>
            </p:nvGrpSpPr>
            <p:grpSpPr>
              <a:xfrm>
                <a:off x="5938695" y="3176919"/>
                <a:ext cx="685761" cy="404739"/>
                <a:chOff x="5938695" y="3176919"/>
                <a:chExt cx="685761" cy="404739"/>
              </a:xfrm>
            </p:grpSpPr>
            <p:sp>
              <p:nvSpPr>
                <p:cNvPr id="4354" name="Google Shape;4354;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56" name="Google Shape;4356;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7" name="Google Shape;4357;p74"/>
            <p:cNvGrpSpPr/>
            <p:nvPr/>
          </p:nvGrpSpPr>
          <p:grpSpPr>
            <a:xfrm>
              <a:off x="5305233" y="3176835"/>
              <a:ext cx="685971" cy="404655"/>
              <a:chOff x="5305233" y="3176835"/>
              <a:chExt cx="685971" cy="404655"/>
            </a:xfrm>
          </p:grpSpPr>
          <p:grpSp>
            <p:nvGrpSpPr>
              <p:cNvPr id="4358" name="Google Shape;4358;p74"/>
              <p:cNvGrpSpPr/>
              <p:nvPr/>
            </p:nvGrpSpPr>
            <p:grpSpPr>
              <a:xfrm>
                <a:off x="5305233" y="3176835"/>
                <a:ext cx="685971" cy="404655"/>
                <a:chOff x="5305233" y="3176835"/>
                <a:chExt cx="685971" cy="404655"/>
              </a:xfrm>
            </p:grpSpPr>
            <p:sp>
              <p:nvSpPr>
                <p:cNvPr id="4359" name="Google Shape;4359;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61" name="Google Shape;4361;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62" name="Google Shape;4362;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63" name="Google Shape;4363;p74"/>
            <p:cNvGrpSpPr/>
            <p:nvPr/>
          </p:nvGrpSpPr>
          <p:grpSpPr>
            <a:xfrm>
              <a:off x="5657361" y="2824811"/>
              <a:ext cx="1078361" cy="404655"/>
              <a:chOff x="5657361" y="2824811"/>
              <a:chExt cx="1078361" cy="404655"/>
            </a:xfrm>
          </p:grpSpPr>
          <p:grpSp>
            <p:nvGrpSpPr>
              <p:cNvPr id="4364" name="Google Shape;4364;p74"/>
              <p:cNvGrpSpPr/>
              <p:nvPr/>
            </p:nvGrpSpPr>
            <p:grpSpPr>
              <a:xfrm>
                <a:off x="5657361" y="2824811"/>
                <a:ext cx="1078361" cy="404655"/>
                <a:chOff x="5657361" y="2824811"/>
                <a:chExt cx="1078361" cy="404655"/>
              </a:xfrm>
            </p:grpSpPr>
            <p:grpSp>
              <p:nvGrpSpPr>
                <p:cNvPr id="4365" name="Google Shape;4365;p74"/>
                <p:cNvGrpSpPr/>
                <p:nvPr/>
              </p:nvGrpSpPr>
              <p:grpSpPr>
                <a:xfrm>
                  <a:off x="5938485" y="2824811"/>
                  <a:ext cx="797237" cy="404655"/>
                  <a:chOff x="5938485" y="2824811"/>
                  <a:chExt cx="797237" cy="404655"/>
                </a:xfrm>
              </p:grpSpPr>
              <p:sp>
                <p:nvSpPr>
                  <p:cNvPr id="4366" name="Google Shape;4366;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68" name="Google Shape;4368;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69" name="Google Shape;4369;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70" name="Google Shape;4370;p74"/>
            <p:cNvGrpSpPr/>
            <p:nvPr/>
          </p:nvGrpSpPr>
          <p:grpSpPr>
            <a:xfrm>
              <a:off x="5190863" y="3528942"/>
              <a:ext cx="1078026" cy="404739"/>
              <a:chOff x="5190863" y="3528942"/>
              <a:chExt cx="1078026" cy="404739"/>
            </a:xfrm>
          </p:grpSpPr>
          <p:sp>
            <p:nvSpPr>
              <p:cNvPr id="4371" name="Google Shape;4371;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72" name="Google Shape;4372;p74"/>
              <p:cNvGrpSpPr/>
              <p:nvPr/>
            </p:nvGrpSpPr>
            <p:grpSpPr>
              <a:xfrm>
                <a:off x="5190863" y="3528942"/>
                <a:ext cx="1078026" cy="404739"/>
                <a:chOff x="5190863" y="3528942"/>
                <a:chExt cx="1078026" cy="404739"/>
              </a:xfrm>
            </p:grpSpPr>
            <p:sp>
              <p:nvSpPr>
                <p:cNvPr id="4373" name="Google Shape;4373;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375" name="Google Shape;4375;p74"/>
          <p:cNvGrpSpPr/>
          <p:nvPr/>
        </p:nvGrpSpPr>
        <p:grpSpPr>
          <a:xfrm>
            <a:off x="1456324" y="2948583"/>
            <a:ext cx="2173437" cy="1758974"/>
            <a:chOff x="803162" y="1474292"/>
            <a:chExt cx="1086719" cy="879487"/>
          </a:xfrm>
        </p:grpSpPr>
        <p:grpSp>
          <p:nvGrpSpPr>
            <p:cNvPr id="4376" name="Google Shape;4376;p74"/>
            <p:cNvGrpSpPr/>
            <p:nvPr/>
          </p:nvGrpSpPr>
          <p:grpSpPr>
            <a:xfrm>
              <a:off x="803162" y="1625948"/>
              <a:ext cx="445856" cy="576579"/>
              <a:chOff x="803162" y="1625948"/>
              <a:chExt cx="445856" cy="576579"/>
            </a:xfrm>
          </p:grpSpPr>
          <p:sp>
            <p:nvSpPr>
              <p:cNvPr id="4377" name="Google Shape;4377;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78" name="Google Shape;4378;p74"/>
              <p:cNvGrpSpPr/>
              <p:nvPr/>
            </p:nvGrpSpPr>
            <p:grpSpPr>
              <a:xfrm>
                <a:off x="1056023" y="1625948"/>
                <a:ext cx="192995" cy="576579"/>
                <a:chOff x="1056023" y="1625948"/>
                <a:chExt cx="192995" cy="576579"/>
              </a:xfrm>
            </p:grpSpPr>
            <p:sp>
              <p:nvSpPr>
                <p:cNvPr id="4379" name="Google Shape;4379;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83" name="Google Shape;4383;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84" name="Google Shape;4384;p74"/>
            <p:cNvGrpSpPr/>
            <p:nvPr/>
          </p:nvGrpSpPr>
          <p:grpSpPr>
            <a:xfrm>
              <a:off x="1371406" y="1474292"/>
              <a:ext cx="518475" cy="879487"/>
              <a:chOff x="1398231" y="1474292"/>
              <a:chExt cx="518475" cy="879487"/>
            </a:xfrm>
          </p:grpSpPr>
          <p:grpSp>
            <p:nvGrpSpPr>
              <p:cNvPr id="4385" name="Google Shape;4385;p74"/>
              <p:cNvGrpSpPr/>
              <p:nvPr/>
            </p:nvGrpSpPr>
            <p:grpSpPr>
              <a:xfrm>
                <a:off x="1398231" y="1474292"/>
                <a:ext cx="518475" cy="341643"/>
                <a:chOff x="1398231" y="1474292"/>
                <a:chExt cx="518475" cy="341643"/>
              </a:xfrm>
            </p:grpSpPr>
            <p:sp>
              <p:nvSpPr>
                <p:cNvPr id="4386" name="Google Shape;4386;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87" name="Google Shape;4387;p74"/>
                <p:cNvGrpSpPr/>
                <p:nvPr/>
              </p:nvGrpSpPr>
              <p:grpSpPr>
                <a:xfrm>
                  <a:off x="1616453" y="1474292"/>
                  <a:ext cx="300253" cy="341643"/>
                  <a:chOff x="1616453" y="1475379"/>
                  <a:chExt cx="300253" cy="341643"/>
                </a:xfrm>
              </p:grpSpPr>
              <p:sp>
                <p:nvSpPr>
                  <p:cNvPr id="4388" name="Google Shape;4388;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95" name="Google Shape;4395;p74"/>
                  <p:cNvGrpSpPr/>
                  <p:nvPr/>
                </p:nvGrpSpPr>
                <p:grpSpPr>
                  <a:xfrm>
                    <a:off x="1839639" y="1475379"/>
                    <a:ext cx="77067" cy="341643"/>
                    <a:chOff x="1839639" y="1475379"/>
                    <a:chExt cx="77067" cy="341643"/>
                  </a:xfrm>
                </p:grpSpPr>
                <p:sp>
                  <p:nvSpPr>
                    <p:cNvPr id="4396" name="Google Shape;4396;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398" name="Google Shape;4398;p74"/>
              <p:cNvGrpSpPr/>
              <p:nvPr/>
            </p:nvGrpSpPr>
            <p:grpSpPr>
              <a:xfrm>
                <a:off x="1398451" y="2012951"/>
                <a:ext cx="518255" cy="340828"/>
                <a:chOff x="1398451" y="2012951"/>
                <a:chExt cx="518255" cy="340828"/>
              </a:xfrm>
            </p:grpSpPr>
            <p:sp>
              <p:nvSpPr>
                <p:cNvPr id="4399" name="Google Shape;4399;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00" name="Google Shape;4400;p74"/>
                <p:cNvGrpSpPr/>
                <p:nvPr/>
              </p:nvGrpSpPr>
              <p:grpSpPr>
                <a:xfrm>
                  <a:off x="1616453" y="2012951"/>
                  <a:ext cx="300253" cy="340828"/>
                  <a:chOff x="1616453" y="2013538"/>
                  <a:chExt cx="300253" cy="340828"/>
                </a:xfrm>
              </p:grpSpPr>
              <p:sp>
                <p:nvSpPr>
                  <p:cNvPr id="4401" name="Google Shape;4401;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08" name="Google Shape;4408;p74"/>
                  <p:cNvGrpSpPr/>
                  <p:nvPr/>
                </p:nvGrpSpPr>
                <p:grpSpPr>
                  <a:xfrm>
                    <a:off x="1839639" y="2013538"/>
                    <a:ext cx="77067" cy="340828"/>
                    <a:chOff x="1839639" y="2013538"/>
                    <a:chExt cx="77067" cy="340828"/>
                  </a:xfrm>
                </p:grpSpPr>
                <p:sp>
                  <p:nvSpPr>
                    <p:cNvPr id="4409" name="Google Shape;4409;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4411" name="Google Shape;4411;p74"/>
          <p:cNvGrpSpPr/>
          <p:nvPr/>
        </p:nvGrpSpPr>
        <p:grpSpPr>
          <a:xfrm>
            <a:off x="1449971" y="7210957"/>
            <a:ext cx="2737362" cy="1365836"/>
            <a:chOff x="724986" y="3605478"/>
            <a:chExt cx="1368681" cy="682918"/>
          </a:xfrm>
        </p:grpSpPr>
        <p:grpSp>
          <p:nvGrpSpPr>
            <p:cNvPr id="4412" name="Google Shape;4412;p74"/>
            <p:cNvGrpSpPr/>
            <p:nvPr/>
          </p:nvGrpSpPr>
          <p:grpSpPr>
            <a:xfrm>
              <a:off x="1289102" y="3823629"/>
              <a:ext cx="240442" cy="250435"/>
              <a:chOff x="-165066" y="3843615"/>
              <a:chExt cx="221259" cy="230455"/>
            </a:xfrm>
          </p:grpSpPr>
          <p:sp>
            <p:nvSpPr>
              <p:cNvPr id="4413" name="Google Shape;4413;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429" name="Google Shape;4429;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432" name="Google Shape;4432;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3" name="Google Shape;4433;p74"/>
            <p:cNvGrpSpPr/>
            <p:nvPr/>
          </p:nvGrpSpPr>
          <p:grpSpPr>
            <a:xfrm>
              <a:off x="724986" y="3605478"/>
              <a:ext cx="1368681" cy="682918"/>
              <a:chOff x="724986" y="3605478"/>
              <a:chExt cx="1368681" cy="682918"/>
            </a:xfrm>
          </p:grpSpPr>
          <p:grpSp>
            <p:nvGrpSpPr>
              <p:cNvPr id="4434" name="Google Shape;4434;p74"/>
              <p:cNvGrpSpPr/>
              <p:nvPr/>
            </p:nvGrpSpPr>
            <p:grpSpPr>
              <a:xfrm>
                <a:off x="1498221" y="4047614"/>
                <a:ext cx="529172" cy="240783"/>
                <a:chOff x="1498221" y="4047614"/>
                <a:chExt cx="529172" cy="240783"/>
              </a:xfrm>
            </p:grpSpPr>
            <p:grpSp>
              <p:nvGrpSpPr>
                <p:cNvPr id="4435" name="Google Shape;4435;p74"/>
                <p:cNvGrpSpPr/>
                <p:nvPr/>
              </p:nvGrpSpPr>
              <p:grpSpPr>
                <a:xfrm>
                  <a:off x="1826655" y="4224370"/>
                  <a:ext cx="200738" cy="25631"/>
                  <a:chOff x="1826655" y="4224370"/>
                  <a:chExt cx="200738" cy="25631"/>
                </a:xfrm>
              </p:grpSpPr>
              <p:sp>
                <p:nvSpPr>
                  <p:cNvPr id="4436" name="Google Shape;4436;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8" name="Google Shape;4438;p74"/>
                <p:cNvGrpSpPr/>
                <p:nvPr/>
              </p:nvGrpSpPr>
              <p:grpSpPr>
                <a:xfrm>
                  <a:off x="1498221" y="4047614"/>
                  <a:ext cx="328444" cy="240783"/>
                  <a:chOff x="1498221" y="4047614"/>
                  <a:chExt cx="328444" cy="240783"/>
                </a:xfrm>
              </p:grpSpPr>
              <p:sp>
                <p:nvSpPr>
                  <p:cNvPr id="4439" name="Google Shape;4439;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40" name="Google Shape;4440;p74"/>
                  <p:cNvGrpSpPr/>
                  <p:nvPr/>
                </p:nvGrpSpPr>
                <p:grpSpPr>
                  <a:xfrm>
                    <a:off x="1498221" y="4047614"/>
                    <a:ext cx="150566" cy="190416"/>
                    <a:chOff x="1498221" y="4047614"/>
                    <a:chExt cx="150566" cy="190416"/>
                  </a:xfrm>
                </p:grpSpPr>
                <p:sp>
                  <p:nvSpPr>
                    <p:cNvPr id="4441" name="Google Shape;4441;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443" name="Google Shape;4443;p74"/>
              <p:cNvGrpSpPr/>
              <p:nvPr/>
            </p:nvGrpSpPr>
            <p:grpSpPr>
              <a:xfrm>
                <a:off x="1560718" y="3800594"/>
                <a:ext cx="532948" cy="302090"/>
                <a:chOff x="1560718" y="3800594"/>
                <a:chExt cx="532948" cy="302090"/>
              </a:xfrm>
            </p:grpSpPr>
            <p:grpSp>
              <p:nvGrpSpPr>
                <p:cNvPr id="4444" name="Google Shape;4444;p74"/>
                <p:cNvGrpSpPr/>
                <p:nvPr/>
              </p:nvGrpSpPr>
              <p:grpSpPr>
                <a:xfrm>
                  <a:off x="1912179" y="3827344"/>
                  <a:ext cx="181487" cy="25631"/>
                  <a:chOff x="1912179" y="3827344"/>
                  <a:chExt cx="181487" cy="25631"/>
                </a:xfrm>
              </p:grpSpPr>
              <p:sp>
                <p:nvSpPr>
                  <p:cNvPr id="4445" name="Google Shape;4445;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7" name="Google Shape;4447;p74"/>
                <p:cNvGrpSpPr/>
                <p:nvPr/>
              </p:nvGrpSpPr>
              <p:grpSpPr>
                <a:xfrm>
                  <a:off x="1912179" y="4044505"/>
                  <a:ext cx="181487" cy="25622"/>
                  <a:chOff x="1912179" y="4044506"/>
                  <a:chExt cx="181487" cy="25622"/>
                </a:xfrm>
              </p:grpSpPr>
              <p:sp>
                <p:nvSpPr>
                  <p:cNvPr id="4448" name="Google Shape;4448;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0" name="Google Shape;4450;p74"/>
                <p:cNvGrpSpPr/>
                <p:nvPr/>
              </p:nvGrpSpPr>
              <p:grpSpPr>
                <a:xfrm>
                  <a:off x="1560718" y="3800594"/>
                  <a:ext cx="351472" cy="302090"/>
                  <a:chOff x="1560718" y="3800594"/>
                  <a:chExt cx="351472" cy="302090"/>
                </a:xfrm>
              </p:grpSpPr>
              <p:grpSp>
                <p:nvGrpSpPr>
                  <p:cNvPr id="4451" name="Google Shape;4451;p74"/>
                  <p:cNvGrpSpPr/>
                  <p:nvPr/>
                </p:nvGrpSpPr>
                <p:grpSpPr>
                  <a:xfrm>
                    <a:off x="1560718" y="3842857"/>
                    <a:ext cx="173586" cy="217131"/>
                    <a:chOff x="1560718" y="3842857"/>
                    <a:chExt cx="173586" cy="217131"/>
                  </a:xfrm>
                </p:grpSpPr>
                <p:sp>
                  <p:nvSpPr>
                    <p:cNvPr id="4452" name="Google Shape;4452;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55" name="Google Shape;4455;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4457" name="Google Shape;4457;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58" name="Google Shape;4458;p74"/>
              <p:cNvGrpSpPr/>
              <p:nvPr/>
            </p:nvGrpSpPr>
            <p:grpSpPr>
              <a:xfrm>
                <a:off x="785350" y="3605478"/>
                <a:ext cx="535311" cy="249245"/>
                <a:chOff x="785350" y="3605478"/>
                <a:chExt cx="535311" cy="249245"/>
              </a:xfrm>
            </p:grpSpPr>
            <p:grpSp>
              <p:nvGrpSpPr>
                <p:cNvPr id="4459" name="Google Shape;4459;p74"/>
                <p:cNvGrpSpPr/>
                <p:nvPr/>
              </p:nvGrpSpPr>
              <p:grpSpPr>
                <a:xfrm>
                  <a:off x="785350" y="3605478"/>
                  <a:ext cx="376191" cy="102736"/>
                  <a:chOff x="785350" y="3605478"/>
                  <a:chExt cx="376191" cy="102736"/>
                </a:xfrm>
              </p:grpSpPr>
              <p:sp>
                <p:nvSpPr>
                  <p:cNvPr id="4460" name="Google Shape;4460;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3" name="Google Shape;4463;p74"/>
                <p:cNvGrpSpPr/>
                <p:nvPr/>
              </p:nvGrpSpPr>
              <p:grpSpPr>
                <a:xfrm>
                  <a:off x="1161530" y="3655851"/>
                  <a:ext cx="159131" cy="198872"/>
                  <a:chOff x="1161530" y="3655851"/>
                  <a:chExt cx="159131" cy="198872"/>
                </a:xfrm>
              </p:grpSpPr>
              <p:sp>
                <p:nvSpPr>
                  <p:cNvPr id="4464" name="Google Shape;4464;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66" name="Google Shape;4466;p74"/>
              <p:cNvGrpSpPr/>
              <p:nvPr/>
            </p:nvGrpSpPr>
            <p:grpSpPr>
              <a:xfrm>
                <a:off x="785350" y="4047614"/>
                <a:ext cx="535311" cy="240783"/>
                <a:chOff x="785350" y="4047614"/>
                <a:chExt cx="535311" cy="240783"/>
              </a:xfrm>
            </p:grpSpPr>
            <p:grpSp>
              <p:nvGrpSpPr>
                <p:cNvPr id="4467" name="Google Shape;4467;p74"/>
                <p:cNvGrpSpPr/>
                <p:nvPr/>
              </p:nvGrpSpPr>
              <p:grpSpPr>
                <a:xfrm>
                  <a:off x="1161636" y="4047614"/>
                  <a:ext cx="159025" cy="190415"/>
                  <a:chOff x="1161636" y="4047614"/>
                  <a:chExt cx="159025" cy="190415"/>
                </a:xfrm>
              </p:grpSpPr>
              <p:sp>
                <p:nvSpPr>
                  <p:cNvPr id="4468" name="Google Shape;4468;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0" name="Google Shape;4470;p74"/>
                <p:cNvGrpSpPr/>
                <p:nvPr/>
              </p:nvGrpSpPr>
              <p:grpSpPr>
                <a:xfrm>
                  <a:off x="785350" y="4185661"/>
                  <a:ext cx="376191" cy="102736"/>
                  <a:chOff x="785350" y="4185661"/>
                  <a:chExt cx="376191" cy="102736"/>
                </a:xfrm>
              </p:grpSpPr>
              <p:sp>
                <p:nvSpPr>
                  <p:cNvPr id="4471" name="Google Shape;4471;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74" name="Google Shape;4474;p74"/>
              <p:cNvGrpSpPr/>
              <p:nvPr/>
            </p:nvGrpSpPr>
            <p:grpSpPr>
              <a:xfrm>
                <a:off x="1501054" y="3605478"/>
                <a:ext cx="526340" cy="249240"/>
                <a:chOff x="1501054" y="3605478"/>
                <a:chExt cx="526340" cy="249240"/>
              </a:xfrm>
            </p:grpSpPr>
            <p:grpSp>
              <p:nvGrpSpPr>
                <p:cNvPr id="4475" name="Google Shape;4475;p74"/>
                <p:cNvGrpSpPr/>
                <p:nvPr/>
              </p:nvGrpSpPr>
              <p:grpSpPr>
                <a:xfrm>
                  <a:off x="1834208" y="3643867"/>
                  <a:ext cx="193185" cy="25622"/>
                  <a:chOff x="1834208" y="3643867"/>
                  <a:chExt cx="193185" cy="25622"/>
                </a:xfrm>
              </p:grpSpPr>
              <p:sp>
                <p:nvSpPr>
                  <p:cNvPr id="4476" name="Google Shape;4476;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78" name="Google Shape;4478;p74"/>
                <p:cNvGrpSpPr/>
                <p:nvPr/>
              </p:nvGrpSpPr>
              <p:grpSpPr>
                <a:xfrm>
                  <a:off x="1501054" y="3605478"/>
                  <a:ext cx="333165" cy="249240"/>
                  <a:chOff x="1501054" y="3605478"/>
                  <a:chExt cx="333165" cy="249240"/>
                </a:xfrm>
              </p:grpSpPr>
              <p:sp>
                <p:nvSpPr>
                  <p:cNvPr id="4479" name="Google Shape;4479;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80" name="Google Shape;4480;p74"/>
                  <p:cNvGrpSpPr/>
                  <p:nvPr/>
                </p:nvGrpSpPr>
                <p:grpSpPr>
                  <a:xfrm>
                    <a:off x="1501054" y="3655851"/>
                    <a:ext cx="155286" cy="198867"/>
                    <a:chOff x="1501054" y="3655851"/>
                    <a:chExt cx="155286" cy="198867"/>
                  </a:xfrm>
                </p:grpSpPr>
                <p:sp>
                  <p:nvSpPr>
                    <p:cNvPr id="4481" name="Google Shape;4481;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483" name="Google Shape;4483;p74"/>
              <p:cNvGrpSpPr/>
              <p:nvPr/>
            </p:nvGrpSpPr>
            <p:grpSpPr>
              <a:xfrm>
                <a:off x="724986" y="3800594"/>
                <a:ext cx="532950" cy="302090"/>
                <a:chOff x="724986" y="3800594"/>
                <a:chExt cx="532950" cy="302090"/>
              </a:xfrm>
            </p:grpSpPr>
            <p:grpSp>
              <p:nvGrpSpPr>
                <p:cNvPr id="4484" name="Google Shape;4484;p74"/>
                <p:cNvGrpSpPr/>
                <p:nvPr/>
              </p:nvGrpSpPr>
              <p:grpSpPr>
                <a:xfrm>
                  <a:off x="724986" y="4044367"/>
                  <a:ext cx="181314" cy="25626"/>
                  <a:chOff x="724986" y="4044367"/>
                  <a:chExt cx="181314" cy="25626"/>
                </a:xfrm>
              </p:grpSpPr>
              <p:sp>
                <p:nvSpPr>
                  <p:cNvPr id="4485" name="Google Shape;4485;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87" name="Google Shape;4487;p74"/>
                <p:cNvGrpSpPr/>
                <p:nvPr/>
              </p:nvGrpSpPr>
              <p:grpSpPr>
                <a:xfrm>
                  <a:off x="906290" y="3800594"/>
                  <a:ext cx="351646" cy="302090"/>
                  <a:chOff x="906290" y="3800594"/>
                  <a:chExt cx="351646" cy="302090"/>
                </a:xfrm>
              </p:grpSpPr>
              <p:grpSp>
                <p:nvGrpSpPr>
                  <p:cNvPr id="4488" name="Google Shape;4488;p74"/>
                  <p:cNvGrpSpPr/>
                  <p:nvPr/>
                </p:nvGrpSpPr>
                <p:grpSpPr>
                  <a:xfrm>
                    <a:off x="1084172" y="3842857"/>
                    <a:ext cx="173764" cy="217131"/>
                    <a:chOff x="1084172" y="3842857"/>
                    <a:chExt cx="173764" cy="217131"/>
                  </a:xfrm>
                </p:grpSpPr>
                <p:grpSp>
                  <p:nvGrpSpPr>
                    <p:cNvPr id="4489" name="Google Shape;4489;p74"/>
                    <p:cNvGrpSpPr/>
                    <p:nvPr/>
                  </p:nvGrpSpPr>
                  <p:grpSpPr>
                    <a:xfrm>
                      <a:off x="1156862" y="3936509"/>
                      <a:ext cx="101073" cy="25622"/>
                      <a:chOff x="1156862" y="3936509"/>
                      <a:chExt cx="101073" cy="25622"/>
                    </a:xfrm>
                  </p:grpSpPr>
                  <p:sp>
                    <p:nvSpPr>
                      <p:cNvPr id="4490" name="Google Shape;4490;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92" name="Google Shape;4492;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93" name="Google Shape;4493;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5" name="Google Shape;4495;p74"/>
                <p:cNvGrpSpPr/>
                <p:nvPr/>
              </p:nvGrpSpPr>
              <p:grpSpPr>
                <a:xfrm>
                  <a:off x="724986" y="3830189"/>
                  <a:ext cx="189533" cy="25626"/>
                  <a:chOff x="724986" y="3830189"/>
                  <a:chExt cx="189533" cy="25626"/>
                </a:xfrm>
              </p:grpSpPr>
              <p:sp>
                <p:nvSpPr>
                  <p:cNvPr id="4496" name="Google Shape;4496;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4498" name="Google Shape;4498;p74"/>
          <p:cNvGrpSpPr/>
          <p:nvPr/>
        </p:nvGrpSpPr>
        <p:grpSpPr>
          <a:xfrm>
            <a:off x="4506595" y="4911279"/>
            <a:ext cx="1897402" cy="1870756"/>
            <a:chOff x="2253298" y="2428317"/>
            <a:chExt cx="948701" cy="935378"/>
          </a:xfrm>
        </p:grpSpPr>
        <p:sp>
          <p:nvSpPr>
            <p:cNvPr id="4499" name="Google Shape;4499;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5" name="Shape 4535"/>
        <p:cNvGrpSpPr/>
        <p:nvPr/>
      </p:nvGrpSpPr>
      <p:grpSpPr>
        <a:xfrm>
          <a:off x="0" y="0"/>
          <a:ext cx="0" cy="0"/>
          <a:chOff x="0" y="0"/>
          <a:chExt cx="0" cy="0"/>
        </a:xfrm>
      </p:grpSpPr>
      <p:grpSp>
        <p:nvGrpSpPr>
          <p:cNvPr id="4536" name="Google Shape;4536;p75"/>
          <p:cNvGrpSpPr/>
          <p:nvPr/>
        </p:nvGrpSpPr>
        <p:grpSpPr>
          <a:xfrm>
            <a:off x="6707164" y="2291253"/>
            <a:ext cx="4726786" cy="2035733"/>
            <a:chOff x="3292400" y="1219146"/>
            <a:chExt cx="2615240" cy="1110239"/>
          </a:xfrm>
        </p:grpSpPr>
        <p:sp>
          <p:nvSpPr>
            <p:cNvPr id="4537" name="Google Shape;4537;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538" name="Google Shape;4538;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39" name="Google Shape;4539;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4540" name="Google Shape;4540;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4541" name="Google Shape;4541;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4542" name="Google Shape;4542;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4543" name="Google Shape;4543;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4544" name="Google Shape;4544;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4545" name="Google Shape;4545;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4546" name="Google Shape;4546;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4547" name="Google Shape;4547;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548" name="Google Shape;4548;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4549" name="Google Shape;4549;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4550" name="Google Shape;4550;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4551" name="Google Shape;4551;p75"/>
            <p:cNvGrpSpPr/>
            <p:nvPr/>
          </p:nvGrpSpPr>
          <p:grpSpPr>
            <a:xfrm>
              <a:off x="3748438" y="1378608"/>
              <a:ext cx="2159202" cy="903971"/>
              <a:chOff x="1683525" y="2179850"/>
              <a:chExt cx="4519050" cy="2134525"/>
            </a:xfrm>
          </p:grpSpPr>
          <p:sp>
            <p:nvSpPr>
              <p:cNvPr id="4552" name="Google Shape;4552;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3" name="Google Shape;4553;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4" name="Google Shape;4554;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5" name="Google Shape;4555;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6" name="Google Shape;4556;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7" name="Google Shape;4557;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8" name="Google Shape;4558;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59" name="Google Shape;4559;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60" name="Google Shape;4560;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61" name="Google Shape;4561;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62" name="Google Shape;4562;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4563" name="Google Shape;4563;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564" name="Google Shape;4564;p75"/>
          <p:cNvGraphicFramePr/>
          <p:nvPr/>
        </p:nvGraphicFramePr>
        <p:xfrm>
          <a:off x="11899350" y="4646199"/>
          <a:ext cx="3000000" cy="3000000"/>
        </p:xfrm>
        <a:graphic>
          <a:graphicData uri="http://schemas.openxmlformats.org/drawingml/2006/table">
            <a:tbl>
              <a:tblPr>
                <a:noFill/>
                <a:tableStyleId>{578A383B-9580-4DC6-8C06-5CEF891574A9}</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65" name="Google Shape;4565;p75"/>
          <p:cNvGrpSpPr/>
          <p:nvPr/>
        </p:nvGrpSpPr>
        <p:grpSpPr>
          <a:xfrm>
            <a:off x="11853849" y="6763393"/>
            <a:ext cx="5039650" cy="2002908"/>
            <a:chOff x="1906114" y="789980"/>
            <a:chExt cx="1487676" cy="606868"/>
          </a:xfrm>
        </p:grpSpPr>
        <p:cxnSp>
          <p:nvCxnSpPr>
            <p:cNvPr id="4566" name="Google Shape;4566;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67" name="Google Shape;4567;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68" name="Google Shape;4568;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69" name="Google Shape;4569;p75"/>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4570" name="Google Shape;4570;p75"/>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4571" name="Google Shape;4571;p75"/>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4572" name="Google Shape;4572;p75"/>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4573" name="Google Shape;4573;p75"/>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75"/>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75"/>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75"/>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75"/>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75"/>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75"/>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4580" name="Google Shape;4580;p75"/>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4581" name="Google Shape;4581;p75"/>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4582" name="Google Shape;4582;p75"/>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3" name="Google Shape;4583;p75"/>
          <p:cNvGrpSpPr/>
          <p:nvPr/>
        </p:nvGrpSpPr>
        <p:grpSpPr>
          <a:xfrm>
            <a:off x="1452799" y="2381311"/>
            <a:ext cx="4788741" cy="1953003"/>
            <a:chOff x="749309" y="1112739"/>
            <a:chExt cx="2371603" cy="976502"/>
          </a:xfrm>
        </p:grpSpPr>
        <p:sp>
          <p:nvSpPr>
            <p:cNvPr id="4584" name="Google Shape;4584;p75"/>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75"/>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75"/>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75"/>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75"/>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75"/>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75"/>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75"/>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75"/>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75"/>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75"/>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75"/>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75"/>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75"/>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75"/>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75"/>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75"/>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75"/>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75"/>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75"/>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75"/>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75"/>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75"/>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75"/>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75"/>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75"/>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75"/>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1" name="Google Shape;4611;p75"/>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75"/>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75"/>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75"/>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75"/>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4616" name="Google Shape;4616;p75"/>
          <p:cNvGraphicFramePr/>
          <p:nvPr/>
        </p:nvGraphicFramePr>
        <p:xfrm>
          <a:off x="11899400" y="2377899"/>
          <a:ext cx="3000000" cy="3000000"/>
        </p:xfrm>
        <a:graphic>
          <a:graphicData uri="http://schemas.openxmlformats.org/drawingml/2006/table">
            <a:tbl>
              <a:tblPr>
                <a:noFill/>
                <a:tableStyleId>{578A383B-9580-4DC6-8C06-5CEF891574A9}</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17" name="Google Shape;4617;p75"/>
          <p:cNvGraphicFramePr/>
          <p:nvPr/>
        </p:nvGraphicFramePr>
        <p:xfrm>
          <a:off x="6712825" y="4646199"/>
          <a:ext cx="3000000" cy="3000000"/>
        </p:xfrm>
        <a:graphic>
          <a:graphicData uri="http://schemas.openxmlformats.org/drawingml/2006/table">
            <a:tbl>
              <a:tblPr>
                <a:noFill/>
                <a:tableStyleId>{578A383B-9580-4DC6-8C06-5CEF891574A9}</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18" name="Google Shape;4618;p75"/>
          <p:cNvGrpSpPr/>
          <p:nvPr/>
        </p:nvGrpSpPr>
        <p:grpSpPr>
          <a:xfrm>
            <a:off x="8200683" y="5419485"/>
            <a:ext cx="3034873" cy="148919"/>
            <a:chOff x="3980086" y="2804397"/>
            <a:chExt cx="1227600" cy="66900"/>
          </a:xfrm>
        </p:grpSpPr>
        <p:sp>
          <p:nvSpPr>
            <p:cNvPr id="4619" name="Google Shape;4619;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0" name="Google Shape;4620;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1" name="Google Shape;4621;p75"/>
          <p:cNvGrpSpPr/>
          <p:nvPr/>
        </p:nvGrpSpPr>
        <p:grpSpPr>
          <a:xfrm>
            <a:off x="9450812" y="6004661"/>
            <a:ext cx="1785912" cy="148919"/>
            <a:chOff x="3980086" y="2804397"/>
            <a:chExt cx="1227600" cy="66900"/>
          </a:xfrm>
        </p:grpSpPr>
        <p:sp>
          <p:nvSpPr>
            <p:cNvPr id="4622" name="Google Shape;4622;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3" name="Google Shape;4623;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4" name="Google Shape;4624;p75"/>
          <p:cNvGrpSpPr/>
          <p:nvPr/>
        </p:nvGrpSpPr>
        <p:grpSpPr>
          <a:xfrm>
            <a:off x="6716996" y="6722426"/>
            <a:ext cx="4726489" cy="2011886"/>
            <a:chOff x="3358415" y="3361302"/>
            <a:chExt cx="2363244" cy="1024695"/>
          </a:xfrm>
        </p:grpSpPr>
        <p:grpSp>
          <p:nvGrpSpPr>
            <p:cNvPr id="4625" name="Google Shape;4625;p75"/>
            <p:cNvGrpSpPr/>
            <p:nvPr/>
          </p:nvGrpSpPr>
          <p:grpSpPr>
            <a:xfrm>
              <a:off x="3358415" y="3361302"/>
              <a:ext cx="441300" cy="1024695"/>
              <a:chOff x="3358415" y="3361302"/>
              <a:chExt cx="441300" cy="1024695"/>
            </a:xfrm>
          </p:grpSpPr>
          <p:sp>
            <p:nvSpPr>
              <p:cNvPr id="4626" name="Google Shape;4626;p75"/>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75"/>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75"/>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75"/>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75"/>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31" name="Google Shape;4631;p75"/>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32" name="Google Shape;4632;p75"/>
            <p:cNvGrpSpPr/>
            <p:nvPr/>
          </p:nvGrpSpPr>
          <p:grpSpPr>
            <a:xfrm>
              <a:off x="3838901" y="3361302"/>
              <a:ext cx="441300" cy="1024695"/>
              <a:chOff x="3838901" y="3361302"/>
              <a:chExt cx="441300" cy="1024695"/>
            </a:xfrm>
          </p:grpSpPr>
          <p:sp>
            <p:nvSpPr>
              <p:cNvPr id="4633" name="Google Shape;4633;p75"/>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75"/>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75"/>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75"/>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75"/>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75"/>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39" name="Google Shape;4639;p75"/>
            <p:cNvGrpSpPr/>
            <p:nvPr/>
          </p:nvGrpSpPr>
          <p:grpSpPr>
            <a:xfrm>
              <a:off x="4319387" y="3361302"/>
              <a:ext cx="441300" cy="1024695"/>
              <a:chOff x="4319387" y="3361302"/>
              <a:chExt cx="441300" cy="1024695"/>
            </a:xfrm>
          </p:grpSpPr>
          <p:sp>
            <p:nvSpPr>
              <p:cNvPr id="4640" name="Google Shape;4640;p75"/>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75"/>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75"/>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75"/>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75"/>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75"/>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6" name="Google Shape;4646;p75"/>
            <p:cNvGrpSpPr/>
            <p:nvPr/>
          </p:nvGrpSpPr>
          <p:grpSpPr>
            <a:xfrm>
              <a:off x="4799873" y="3361302"/>
              <a:ext cx="441300" cy="1024695"/>
              <a:chOff x="4799873" y="3361302"/>
              <a:chExt cx="441300" cy="1024695"/>
            </a:xfrm>
          </p:grpSpPr>
          <p:sp>
            <p:nvSpPr>
              <p:cNvPr id="4647" name="Google Shape;4647;p75"/>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75"/>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75"/>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75"/>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75"/>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75"/>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53" name="Google Shape;4653;p75"/>
            <p:cNvGrpSpPr/>
            <p:nvPr/>
          </p:nvGrpSpPr>
          <p:grpSpPr>
            <a:xfrm>
              <a:off x="5280360" y="3361302"/>
              <a:ext cx="441300" cy="1024695"/>
              <a:chOff x="5280360" y="3361302"/>
              <a:chExt cx="441300" cy="1024695"/>
            </a:xfrm>
          </p:grpSpPr>
          <p:sp>
            <p:nvSpPr>
              <p:cNvPr id="4654" name="Google Shape;4654;p75"/>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75"/>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75"/>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75"/>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75"/>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75"/>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4660" name="Google Shape;4660;p75"/>
          <p:cNvGraphicFramePr/>
          <p:nvPr/>
        </p:nvGraphicFramePr>
        <p:xfrm>
          <a:off x="1449850" y="4646199"/>
          <a:ext cx="3000000" cy="3000000"/>
        </p:xfrm>
        <a:graphic>
          <a:graphicData uri="http://schemas.openxmlformats.org/drawingml/2006/table">
            <a:tbl>
              <a:tblPr>
                <a:noFill/>
                <a:tableStyleId>{578A383B-9580-4DC6-8C06-5CEF891574A9}</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61" name="Google Shape;4661;p75"/>
          <p:cNvGrpSpPr/>
          <p:nvPr/>
        </p:nvGrpSpPr>
        <p:grpSpPr>
          <a:xfrm>
            <a:off x="1452900" y="6745650"/>
            <a:ext cx="4807228" cy="2011800"/>
            <a:chOff x="726450" y="3372825"/>
            <a:chExt cx="2403614" cy="1005900"/>
          </a:xfrm>
        </p:grpSpPr>
        <p:grpSp>
          <p:nvGrpSpPr>
            <p:cNvPr id="4662" name="Google Shape;4662;p75"/>
            <p:cNvGrpSpPr/>
            <p:nvPr/>
          </p:nvGrpSpPr>
          <p:grpSpPr>
            <a:xfrm>
              <a:off x="726450" y="3696000"/>
              <a:ext cx="2403614" cy="500898"/>
              <a:chOff x="726450" y="3696000"/>
              <a:chExt cx="2403614" cy="500898"/>
            </a:xfrm>
          </p:grpSpPr>
          <p:sp>
            <p:nvSpPr>
              <p:cNvPr id="4663" name="Google Shape;4663;p75"/>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664" name="Google Shape;4664;p75"/>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665" name="Google Shape;4665;p75"/>
            <p:cNvGrpSpPr/>
            <p:nvPr/>
          </p:nvGrpSpPr>
          <p:grpSpPr>
            <a:xfrm>
              <a:off x="1348050" y="3372825"/>
              <a:ext cx="1720425" cy="1005900"/>
              <a:chOff x="1348050" y="3372825"/>
              <a:chExt cx="1720425" cy="1005900"/>
            </a:xfrm>
          </p:grpSpPr>
          <p:sp>
            <p:nvSpPr>
              <p:cNvPr id="4666" name="Google Shape;4666;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667" name="Google Shape;4667;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668" name="Google Shape;4668;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669" name="Google Shape;4669;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670" name="Google Shape;4670;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671" name="Google Shape;4671;p75"/>
            <p:cNvGrpSpPr/>
            <p:nvPr/>
          </p:nvGrpSpPr>
          <p:grpSpPr>
            <a:xfrm>
              <a:off x="1455707" y="3731058"/>
              <a:ext cx="1491150" cy="417657"/>
              <a:chOff x="1455707" y="3731058"/>
              <a:chExt cx="1491150" cy="417657"/>
            </a:xfrm>
          </p:grpSpPr>
          <p:grpSp>
            <p:nvGrpSpPr>
              <p:cNvPr id="4672" name="Google Shape;4672;p75"/>
              <p:cNvGrpSpPr/>
              <p:nvPr/>
            </p:nvGrpSpPr>
            <p:grpSpPr>
              <a:xfrm>
                <a:off x="1472938" y="3745828"/>
                <a:ext cx="72126" cy="53788"/>
                <a:chOff x="1472938" y="3745828"/>
                <a:chExt cx="72126" cy="53788"/>
              </a:xfrm>
            </p:grpSpPr>
            <p:sp>
              <p:nvSpPr>
                <p:cNvPr id="4673" name="Google Shape;4673;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5" name="Google Shape;4675;p75"/>
              <p:cNvGrpSpPr/>
              <p:nvPr/>
            </p:nvGrpSpPr>
            <p:grpSpPr>
              <a:xfrm>
                <a:off x="1819181" y="4089633"/>
                <a:ext cx="72126" cy="53788"/>
                <a:chOff x="1819181" y="4089633"/>
                <a:chExt cx="72126" cy="53788"/>
              </a:xfrm>
            </p:grpSpPr>
            <p:sp>
              <p:nvSpPr>
                <p:cNvPr id="4676" name="Google Shape;4676;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78" name="Google Shape;4678;p75"/>
              <p:cNvGrpSpPr/>
              <p:nvPr/>
            </p:nvGrpSpPr>
            <p:grpSpPr>
              <a:xfrm>
                <a:off x="1455707" y="4084171"/>
                <a:ext cx="64321" cy="64544"/>
                <a:chOff x="1455707" y="4084171"/>
                <a:chExt cx="64321" cy="64544"/>
              </a:xfrm>
            </p:grpSpPr>
            <p:sp>
              <p:nvSpPr>
                <p:cNvPr id="4679" name="Google Shape;4679;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1" name="Google Shape;4681;p75"/>
              <p:cNvGrpSpPr/>
              <p:nvPr/>
            </p:nvGrpSpPr>
            <p:grpSpPr>
              <a:xfrm>
                <a:off x="1818610" y="3731058"/>
                <a:ext cx="64321" cy="64544"/>
                <a:chOff x="1818610" y="3731058"/>
                <a:chExt cx="64321" cy="64544"/>
              </a:xfrm>
            </p:grpSpPr>
            <p:sp>
              <p:nvSpPr>
                <p:cNvPr id="4682" name="Google Shape;4682;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4" name="Google Shape;4684;p75"/>
              <p:cNvGrpSpPr/>
              <p:nvPr/>
            </p:nvGrpSpPr>
            <p:grpSpPr>
              <a:xfrm>
                <a:off x="2172491" y="4089633"/>
                <a:ext cx="72126" cy="53788"/>
                <a:chOff x="2172491" y="4089633"/>
                <a:chExt cx="72126" cy="53788"/>
              </a:xfrm>
            </p:grpSpPr>
            <p:sp>
              <p:nvSpPr>
                <p:cNvPr id="4685" name="Google Shape;4685;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7" name="Google Shape;4687;p75"/>
              <p:cNvGrpSpPr/>
              <p:nvPr/>
            </p:nvGrpSpPr>
            <p:grpSpPr>
              <a:xfrm>
                <a:off x="2171920" y="3731058"/>
                <a:ext cx="64321" cy="64544"/>
                <a:chOff x="2171920" y="3731058"/>
                <a:chExt cx="64321" cy="64544"/>
              </a:xfrm>
            </p:grpSpPr>
            <p:sp>
              <p:nvSpPr>
                <p:cNvPr id="4688" name="Google Shape;4688;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0" name="Google Shape;4690;p75"/>
              <p:cNvGrpSpPr/>
              <p:nvPr/>
            </p:nvGrpSpPr>
            <p:grpSpPr>
              <a:xfrm>
                <a:off x="2874730" y="3745828"/>
                <a:ext cx="72126" cy="53788"/>
                <a:chOff x="2874730" y="3745828"/>
                <a:chExt cx="72126" cy="53788"/>
              </a:xfrm>
            </p:grpSpPr>
            <p:sp>
              <p:nvSpPr>
                <p:cNvPr id="4691" name="Google Shape;4691;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3" name="Google Shape;4693;p75"/>
              <p:cNvGrpSpPr/>
              <p:nvPr/>
            </p:nvGrpSpPr>
            <p:grpSpPr>
              <a:xfrm>
                <a:off x="2878589" y="4081481"/>
                <a:ext cx="64321" cy="64544"/>
                <a:chOff x="2878589" y="4081481"/>
                <a:chExt cx="64321" cy="64544"/>
              </a:xfrm>
            </p:grpSpPr>
            <p:sp>
              <p:nvSpPr>
                <p:cNvPr id="4694" name="Google Shape;4694;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6" name="Google Shape;4696;p75"/>
              <p:cNvGrpSpPr/>
              <p:nvPr/>
            </p:nvGrpSpPr>
            <p:grpSpPr>
              <a:xfrm>
                <a:off x="2525796" y="4089633"/>
                <a:ext cx="72126" cy="53788"/>
                <a:chOff x="2525796" y="4089633"/>
                <a:chExt cx="72126" cy="53788"/>
              </a:xfrm>
            </p:grpSpPr>
            <p:sp>
              <p:nvSpPr>
                <p:cNvPr id="4697" name="Google Shape;4697;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99" name="Google Shape;4699;p75"/>
              <p:cNvGrpSpPr/>
              <p:nvPr/>
            </p:nvGrpSpPr>
            <p:grpSpPr>
              <a:xfrm>
                <a:off x="2525225" y="3731058"/>
                <a:ext cx="64321" cy="64544"/>
                <a:chOff x="2525225" y="3731058"/>
                <a:chExt cx="64321" cy="64544"/>
              </a:xfrm>
            </p:grpSpPr>
            <p:sp>
              <p:nvSpPr>
                <p:cNvPr id="4700" name="Google Shape;4700;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5" name="Shape 4705"/>
        <p:cNvGrpSpPr/>
        <p:nvPr/>
      </p:nvGrpSpPr>
      <p:grpSpPr>
        <a:xfrm>
          <a:off x="0" y="0"/>
          <a:ext cx="0" cy="0"/>
          <a:chOff x="0" y="0"/>
          <a:chExt cx="0" cy="0"/>
        </a:xfrm>
      </p:grpSpPr>
      <p:grpSp>
        <p:nvGrpSpPr>
          <p:cNvPr id="4706" name="Google Shape;4706;p76"/>
          <p:cNvGrpSpPr/>
          <p:nvPr/>
        </p:nvGrpSpPr>
        <p:grpSpPr>
          <a:xfrm>
            <a:off x="1464857" y="2342713"/>
            <a:ext cx="1691842" cy="1381503"/>
            <a:chOff x="732428" y="1198513"/>
            <a:chExt cx="845921" cy="690752"/>
          </a:xfrm>
        </p:grpSpPr>
        <p:grpSp>
          <p:nvGrpSpPr>
            <p:cNvPr id="4707" name="Google Shape;4707;p76"/>
            <p:cNvGrpSpPr/>
            <p:nvPr/>
          </p:nvGrpSpPr>
          <p:grpSpPr>
            <a:xfrm>
              <a:off x="823030" y="1198513"/>
              <a:ext cx="755319" cy="690752"/>
              <a:chOff x="823030" y="1198513"/>
              <a:chExt cx="755319" cy="690752"/>
            </a:xfrm>
          </p:grpSpPr>
          <p:sp>
            <p:nvSpPr>
              <p:cNvPr id="4708" name="Google Shape;4708;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0" name="Google Shape;4710;p76"/>
            <p:cNvGrpSpPr/>
            <p:nvPr/>
          </p:nvGrpSpPr>
          <p:grpSpPr>
            <a:xfrm>
              <a:off x="732428" y="1239937"/>
              <a:ext cx="739912" cy="607886"/>
              <a:chOff x="732428" y="1239937"/>
              <a:chExt cx="739912" cy="607886"/>
            </a:xfrm>
          </p:grpSpPr>
          <p:sp>
            <p:nvSpPr>
              <p:cNvPr id="4711" name="Google Shape;4711;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12" name="Google Shape;4712;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3" name="Google Shape;4713;p76"/>
            <p:cNvGrpSpPr/>
            <p:nvPr/>
          </p:nvGrpSpPr>
          <p:grpSpPr>
            <a:xfrm>
              <a:off x="732428" y="1277018"/>
              <a:ext cx="702832" cy="533758"/>
              <a:chOff x="732428" y="1277018"/>
              <a:chExt cx="702832" cy="533758"/>
            </a:xfrm>
          </p:grpSpPr>
          <p:sp>
            <p:nvSpPr>
              <p:cNvPr id="4714" name="Google Shape;4714;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6" name="Google Shape;4716;p76"/>
            <p:cNvGrpSpPr/>
            <p:nvPr/>
          </p:nvGrpSpPr>
          <p:grpSpPr>
            <a:xfrm>
              <a:off x="931170" y="1306653"/>
              <a:ext cx="647179" cy="474455"/>
              <a:chOff x="931170" y="1306653"/>
              <a:chExt cx="647179" cy="474455"/>
            </a:xfrm>
          </p:grpSpPr>
          <p:sp>
            <p:nvSpPr>
              <p:cNvPr id="4717" name="Google Shape;4717;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19" name="Google Shape;4719;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20" name="Google Shape;4720;p76"/>
          <p:cNvGrpSpPr/>
          <p:nvPr/>
        </p:nvGrpSpPr>
        <p:grpSpPr>
          <a:xfrm>
            <a:off x="7928075" y="2342725"/>
            <a:ext cx="1269311" cy="1399963"/>
            <a:chOff x="5985650" y="2860025"/>
            <a:chExt cx="1396075" cy="1539775"/>
          </a:xfrm>
        </p:grpSpPr>
        <p:sp>
          <p:nvSpPr>
            <p:cNvPr id="4721" name="Google Shape;4721;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3" name="Google Shape;4753;p76"/>
          <p:cNvGrpSpPr/>
          <p:nvPr/>
        </p:nvGrpSpPr>
        <p:grpSpPr>
          <a:xfrm>
            <a:off x="9439374" y="2342713"/>
            <a:ext cx="1451690" cy="1399950"/>
            <a:chOff x="4249973" y="1201875"/>
            <a:chExt cx="1958568" cy="1888762"/>
          </a:xfrm>
        </p:grpSpPr>
        <p:sp>
          <p:nvSpPr>
            <p:cNvPr id="4754" name="Google Shape;4754;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55" name="Google Shape;4755;p76"/>
            <p:cNvGrpSpPr/>
            <p:nvPr/>
          </p:nvGrpSpPr>
          <p:grpSpPr>
            <a:xfrm>
              <a:off x="5853086" y="1789142"/>
              <a:ext cx="355454" cy="1048099"/>
              <a:chOff x="5576108" y="2016725"/>
              <a:chExt cx="565200" cy="1666560"/>
            </a:xfrm>
          </p:grpSpPr>
          <p:sp>
            <p:nvSpPr>
              <p:cNvPr id="4756" name="Google Shape;4756;p76"/>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757" name="Google Shape;4757;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8" name="Google Shape;4758;p76"/>
            <p:cNvGrpSpPr/>
            <p:nvPr/>
          </p:nvGrpSpPr>
          <p:grpSpPr>
            <a:xfrm>
              <a:off x="4869455" y="2691676"/>
              <a:ext cx="1013897" cy="398961"/>
              <a:chOff x="4012057" y="3451825"/>
              <a:chExt cx="1612175" cy="634379"/>
            </a:xfrm>
          </p:grpSpPr>
          <p:sp>
            <p:nvSpPr>
              <p:cNvPr id="4759" name="Google Shape;4759;p76"/>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760" name="Google Shape;4760;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1" name="Google Shape;4761;p76"/>
            <p:cNvGrpSpPr/>
            <p:nvPr/>
          </p:nvGrpSpPr>
          <p:grpSpPr>
            <a:xfrm>
              <a:off x="4276937" y="2155961"/>
              <a:ext cx="651965" cy="891358"/>
              <a:chOff x="3069908" y="2599997"/>
              <a:chExt cx="1036675" cy="1417328"/>
            </a:xfrm>
          </p:grpSpPr>
          <p:sp>
            <p:nvSpPr>
              <p:cNvPr id="4762" name="Google Shape;4762;p76"/>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763" name="Google Shape;4763;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4" name="Google Shape;4764;p76"/>
            <p:cNvGrpSpPr/>
            <p:nvPr/>
          </p:nvGrpSpPr>
          <p:grpSpPr>
            <a:xfrm>
              <a:off x="5054918" y="1201875"/>
              <a:ext cx="999548" cy="602711"/>
              <a:chOff x="4306958" y="1082925"/>
              <a:chExt cx="1589359" cy="958358"/>
            </a:xfrm>
          </p:grpSpPr>
          <p:sp>
            <p:nvSpPr>
              <p:cNvPr id="4765" name="Google Shape;4765;p76"/>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766" name="Google Shape;4766;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7" name="Google Shape;4767;p76"/>
            <p:cNvGrpSpPr/>
            <p:nvPr/>
          </p:nvGrpSpPr>
          <p:grpSpPr>
            <a:xfrm>
              <a:off x="4249973" y="1303451"/>
              <a:ext cx="799317" cy="841334"/>
              <a:chOff x="3027033" y="1244439"/>
              <a:chExt cx="1270977" cy="1337786"/>
            </a:xfrm>
          </p:grpSpPr>
          <p:sp>
            <p:nvSpPr>
              <p:cNvPr id="4768" name="Google Shape;4768;p76"/>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769" name="Google Shape;4769;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70" name="Google Shape;4770;p76"/>
          <p:cNvGrpSpPr/>
          <p:nvPr/>
        </p:nvGrpSpPr>
        <p:grpSpPr>
          <a:xfrm>
            <a:off x="8145102" y="4116274"/>
            <a:ext cx="1501537" cy="1367568"/>
            <a:chOff x="4204684" y="2104422"/>
            <a:chExt cx="699822" cy="637382"/>
          </a:xfrm>
        </p:grpSpPr>
        <p:grpSp>
          <p:nvGrpSpPr>
            <p:cNvPr id="4771" name="Google Shape;4771;p76"/>
            <p:cNvGrpSpPr/>
            <p:nvPr/>
          </p:nvGrpSpPr>
          <p:grpSpPr>
            <a:xfrm>
              <a:off x="4204684" y="2430067"/>
              <a:ext cx="342957" cy="311738"/>
              <a:chOff x="4204684" y="2430067"/>
              <a:chExt cx="342957" cy="311738"/>
            </a:xfrm>
          </p:grpSpPr>
          <p:sp>
            <p:nvSpPr>
              <p:cNvPr id="4772" name="Google Shape;4772;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4" name="Google Shape;4774;p76"/>
            <p:cNvGrpSpPr/>
            <p:nvPr/>
          </p:nvGrpSpPr>
          <p:grpSpPr>
            <a:xfrm>
              <a:off x="4561586" y="2430067"/>
              <a:ext cx="342920" cy="311738"/>
              <a:chOff x="4561586" y="2430067"/>
              <a:chExt cx="342920" cy="311738"/>
            </a:xfrm>
          </p:grpSpPr>
          <p:sp>
            <p:nvSpPr>
              <p:cNvPr id="4775" name="Google Shape;4775;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7" name="Google Shape;4777;p76"/>
            <p:cNvGrpSpPr/>
            <p:nvPr/>
          </p:nvGrpSpPr>
          <p:grpSpPr>
            <a:xfrm>
              <a:off x="4561586" y="2104422"/>
              <a:ext cx="342920" cy="311738"/>
              <a:chOff x="4561586" y="2104422"/>
              <a:chExt cx="342920" cy="311738"/>
            </a:xfrm>
          </p:grpSpPr>
          <p:sp>
            <p:nvSpPr>
              <p:cNvPr id="4778" name="Google Shape;4778;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0" name="Google Shape;4780;p76"/>
            <p:cNvGrpSpPr/>
            <p:nvPr/>
          </p:nvGrpSpPr>
          <p:grpSpPr>
            <a:xfrm>
              <a:off x="4204684" y="2104422"/>
              <a:ext cx="342957" cy="311664"/>
              <a:chOff x="4204684" y="2104422"/>
              <a:chExt cx="342957" cy="311664"/>
            </a:xfrm>
          </p:grpSpPr>
          <p:sp>
            <p:nvSpPr>
              <p:cNvPr id="4781" name="Google Shape;4781;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83" name="Google Shape;4783;p76"/>
          <p:cNvGrpSpPr/>
          <p:nvPr/>
        </p:nvGrpSpPr>
        <p:grpSpPr>
          <a:xfrm>
            <a:off x="11073969" y="2342702"/>
            <a:ext cx="1321182" cy="1377733"/>
            <a:chOff x="5830645" y="1267368"/>
            <a:chExt cx="530340" cy="553040"/>
          </a:xfrm>
        </p:grpSpPr>
        <p:sp>
          <p:nvSpPr>
            <p:cNvPr id="4784" name="Google Shape;4784;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85" name="Google Shape;4785;p76"/>
            <p:cNvGrpSpPr/>
            <p:nvPr/>
          </p:nvGrpSpPr>
          <p:grpSpPr>
            <a:xfrm>
              <a:off x="5830645" y="1267368"/>
              <a:ext cx="259743" cy="269909"/>
              <a:chOff x="5830645" y="1267368"/>
              <a:chExt cx="259743" cy="269909"/>
            </a:xfrm>
          </p:grpSpPr>
          <p:sp>
            <p:nvSpPr>
              <p:cNvPr id="4786" name="Google Shape;4786;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8" name="Google Shape;4788;p76"/>
            <p:cNvGrpSpPr/>
            <p:nvPr/>
          </p:nvGrpSpPr>
          <p:grpSpPr>
            <a:xfrm>
              <a:off x="6101293" y="1267368"/>
              <a:ext cx="259692" cy="269909"/>
              <a:chOff x="6101293" y="1267368"/>
              <a:chExt cx="259692" cy="269909"/>
            </a:xfrm>
          </p:grpSpPr>
          <p:sp>
            <p:nvSpPr>
              <p:cNvPr id="4789" name="Google Shape;4789;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1" name="Google Shape;4791;p76"/>
            <p:cNvGrpSpPr/>
            <p:nvPr/>
          </p:nvGrpSpPr>
          <p:grpSpPr>
            <a:xfrm>
              <a:off x="5830645" y="1550500"/>
              <a:ext cx="259692" cy="269909"/>
              <a:chOff x="5830645" y="1550500"/>
              <a:chExt cx="259692" cy="269909"/>
            </a:xfrm>
          </p:grpSpPr>
          <p:sp>
            <p:nvSpPr>
              <p:cNvPr id="4792" name="Google Shape;4792;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94" name="Google Shape;4794;p76"/>
            <p:cNvGrpSpPr/>
            <p:nvPr/>
          </p:nvGrpSpPr>
          <p:grpSpPr>
            <a:xfrm>
              <a:off x="6101293" y="1550500"/>
              <a:ext cx="259692" cy="269909"/>
              <a:chOff x="6101293" y="1550500"/>
              <a:chExt cx="259692" cy="269909"/>
            </a:xfrm>
          </p:grpSpPr>
          <p:sp>
            <p:nvSpPr>
              <p:cNvPr id="4795" name="Google Shape;4795;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797" name="Google Shape;4797;p76"/>
          <p:cNvGrpSpPr/>
          <p:nvPr/>
        </p:nvGrpSpPr>
        <p:grpSpPr>
          <a:xfrm>
            <a:off x="1478276" y="4123621"/>
            <a:ext cx="1394307" cy="1359148"/>
            <a:chOff x="2679875" y="2361475"/>
            <a:chExt cx="780425" cy="760575"/>
          </a:xfrm>
        </p:grpSpPr>
        <p:sp>
          <p:nvSpPr>
            <p:cNvPr id="4798" name="Google Shape;4798;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4" name="Google Shape;4804;p76"/>
          <p:cNvGrpSpPr/>
          <p:nvPr/>
        </p:nvGrpSpPr>
        <p:grpSpPr>
          <a:xfrm>
            <a:off x="6276594" y="2342805"/>
            <a:ext cx="1471659" cy="1369094"/>
            <a:chOff x="3351965" y="1148808"/>
            <a:chExt cx="750770" cy="698375"/>
          </a:xfrm>
        </p:grpSpPr>
        <p:grpSp>
          <p:nvGrpSpPr>
            <p:cNvPr id="4805" name="Google Shape;4805;p76"/>
            <p:cNvGrpSpPr/>
            <p:nvPr/>
          </p:nvGrpSpPr>
          <p:grpSpPr>
            <a:xfrm>
              <a:off x="3586796" y="1148808"/>
              <a:ext cx="294857" cy="286830"/>
              <a:chOff x="3750225" y="1774000"/>
              <a:chExt cx="149575" cy="145525"/>
            </a:xfrm>
          </p:grpSpPr>
          <p:sp>
            <p:nvSpPr>
              <p:cNvPr id="4806" name="Google Shape;4806;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8" name="Google Shape;4808;p76"/>
            <p:cNvGrpSpPr/>
            <p:nvPr/>
          </p:nvGrpSpPr>
          <p:grpSpPr>
            <a:xfrm>
              <a:off x="3779245" y="1375768"/>
              <a:ext cx="323490" cy="286978"/>
              <a:chOff x="3847850" y="1889150"/>
              <a:chExt cx="164100" cy="145600"/>
            </a:xfrm>
          </p:grpSpPr>
          <p:sp>
            <p:nvSpPr>
              <p:cNvPr id="4809" name="Google Shape;4809;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1" name="Google Shape;4811;p76"/>
            <p:cNvGrpSpPr/>
            <p:nvPr/>
          </p:nvGrpSpPr>
          <p:grpSpPr>
            <a:xfrm>
              <a:off x="3351965" y="1330435"/>
              <a:ext cx="295449" cy="285401"/>
              <a:chOff x="3631100" y="1866150"/>
              <a:chExt cx="149875" cy="144800"/>
            </a:xfrm>
          </p:grpSpPr>
          <p:sp>
            <p:nvSpPr>
              <p:cNvPr id="4812" name="Google Shape;4812;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4" name="Google Shape;4814;p76"/>
            <p:cNvGrpSpPr/>
            <p:nvPr/>
          </p:nvGrpSpPr>
          <p:grpSpPr>
            <a:xfrm>
              <a:off x="3548208" y="1560352"/>
              <a:ext cx="294808" cy="286830"/>
              <a:chOff x="3730650" y="1982800"/>
              <a:chExt cx="149550" cy="145525"/>
            </a:xfrm>
          </p:grpSpPr>
          <p:sp>
            <p:nvSpPr>
              <p:cNvPr id="4815" name="Google Shape;4815;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17" name="Google Shape;4817;p76"/>
          <p:cNvGrpSpPr/>
          <p:nvPr/>
        </p:nvGrpSpPr>
        <p:grpSpPr>
          <a:xfrm>
            <a:off x="15279899" y="2342713"/>
            <a:ext cx="1609129" cy="1355590"/>
            <a:chOff x="7636443" y="1204988"/>
            <a:chExt cx="804565" cy="677795"/>
          </a:xfrm>
        </p:grpSpPr>
        <p:grpSp>
          <p:nvGrpSpPr>
            <p:cNvPr id="4818" name="Google Shape;4818;p76"/>
            <p:cNvGrpSpPr/>
            <p:nvPr/>
          </p:nvGrpSpPr>
          <p:grpSpPr>
            <a:xfrm>
              <a:off x="7636443" y="1509705"/>
              <a:ext cx="804565" cy="373078"/>
              <a:chOff x="7636443" y="1509705"/>
              <a:chExt cx="804565" cy="373078"/>
            </a:xfrm>
          </p:grpSpPr>
          <p:sp>
            <p:nvSpPr>
              <p:cNvPr id="4819" name="Google Shape;4819;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1" name="Google Shape;4821;p76"/>
            <p:cNvGrpSpPr/>
            <p:nvPr/>
          </p:nvGrpSpPr>
          <p:grpSpPr>
            <a:xfrm>
              <a:off x="7636443" y="1408133"/>
              <a:ext cx="804565" cy="373078"/>
              <a:chOff x="7636443" y="1408133"/>
              <a:chExt cx="804565" cy="373078"/>
            </a:xfrm>
          </p:grpSpPr>
          <p:sp>
            <p:nvSpPr>
              <p:cNvPr id="4822" name="Google Shape;4822;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4" name="Google Shape;4824;p76"/>
            <p:cNvGrpSpPr/>
            <p:nvPr/>
          </p:nvGrpSpPr>
          <p:grpSpPr>
            <a:xfrm>
              <a:off x="7636443" y="1306560"/>
              <a:ext cx="804565" cy="373078"/>
              <a:chOff x="7636443" y="1306560"/>
              <a:chExt cx="804565" cy="373078"/>
            </a:xfrm>
          </p:grpSpPr>
          <p:sp>
            <p:nvSpPr>
              <p:cNvPr id="4825" name="Google Shape;4825;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26" name="Google Shape;4826;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827" name="Google Shape;4827;p76"/>
            <p:cNvGrpSpPr/>
            <p:nvPr/>
          </p:nvGrpSpPr>
          <p:grpSpPr>
            <a:xfrm>
              <a:off x="7636443" y="1204988"/>
              <a:ext cx="804565" cy="373078"/>
              <a:chOff x="7636443" y="1204988"/>
              <a:chExt cx="804565" cy="373078"/>
            </a:xfrm>
          </p:grpSpPr>
          <p:sp>
            <p:nvSpPr>
              <p:cNvPr id="4828" name="Google Shape;4828;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29" name="Google Shape;4829;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830" name="Google Shape;4830;p76"/>
          <p:cNvGrpSpPr/>
          <p:nvPr/>
        </p:nvGrpSpPr>
        <p:grpSpPr>
          <a:xfrm>
            <a:off x="9957591" y="4157541"/>
            <a:ext cx="1322678" cy="1322375"/>
            <a:chOff x="3990000" y="975400"/>
            <a:chExt cx="3934200" cy="3933300"/>
          </a:xfrm>
        </p:grpSpPr>
        <p:sp>
          <p:nvSpPr>
            <p:cNvPr id="4831" name="Google Shape;4831;p76"/>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76"/>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76"/>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76"/>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5" name="Google Shape;4835;p76"/>
          <p:cNvGrpSpPr/>
          <p:nvPr/>
        </p:nvGrpSpPr>
        <p:grpSpPr>
          <a:xfrm>
            <a:off x="13244887" y="4114818"/>
            <a:ext cx="1737762" cy="1368481"/>
            <a:chOff x="6598259" y="2078634"/>
            <a:chExt cx="868881" cy="684241"/>
          </a:xfrm>
        </p:grpSpPr>
        <p:sp>
          <p:nvSpPr>
            <p:cNvPr id="4836" name="Google Shape;4836;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2" name="Google Shape;4842;p76"/>
            <p:cNvGrpSpPr/>
            <p:nvPr/>
          </p:nvGrpSpPr>
          <p:grpSpPr>
            <a:xfrm>
              <a:off x="6808175" y="2078634"/>
              <a:ext cx="452229" cy="684241"/>
              <a:chOff x="6808175" y="2078634"/>
              <a:chExt cx="452229" cy="684241"/>
            </a:xfrm>
          </p:grpSpPr>
          <p:sp>
            <p:nvSpPr>
              <p:cNvPr id="4843" name="Google Shape;4843;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49" name="Google Shape;4849;p76"/>
              <p:cNvGrpSpPr/>
              <p:nvPr/>
            </p:nvGrpSpPr>
            <p:grpSpPr>
              <a:xfrm>
                <a:off x="6821586" y="2078634"/>
                <a:ext cx="426871" cy="684241"/>
                <a:chOff x="6821586" y="2078634"/>
                <a:chExt cx="426871" cy="684241"/>
              </a:xfrm>
            </p:grpSpPr>
            <p:grpSp>
              <p:nvGrpSpPr>
                <p:cNvPr id="4850" name="Google Shape;4850;p76"/>
                <p:cNvGrpSpPr/>
                <p:nvPr/>
              </p:nvGrpSpPr>
              <p:grpSpPr>
                <a:xfrm>
                  <a:off x="6821586" y="2078634"/>
                  <a:ext cx="426871" cy="684241"/>
                  <a:chOff x="6821586" y="2078634"/>
                  <a:chExt cx="426871" cy="684241"/>
                </a:xfrm>
              </p:grpSpPr>
              <p:sp>
                <p:nvSpPr>
                  <p:cNvPr id="4851" name="Google Shape;4851;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3" name="Google Shape;4853;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5" name="Google Shape;4865;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70" name="Google Shape;4870;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876" name="Google Shape;4876;p76"/>
          <p:cNvGrpSpPr/>
          <p:nvPr/>
        </p:nvGrpSpPr>
        <p:grpSpPr>
          <a:xfrm>
            <a:off x="11591220" y="4126036"/>
            <a:ext cx="1342715" cy="1342715"/>
            <a:chOff x="6535625" y="760425"/>
            <a:chExt cx="1665900" cy="1665900"/>
          </a:xfrm>
        </p:grpSpPr>
        <p:sp>
          <p:nvSpPr>
            <p:cNvPr id="4877" name="Google Shape;4877;p76"/>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8" name="Google Shape;4878;p76"/>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9" name="Google Shape;4879;p76"/>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76"/>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1" name="Google Shape;4881;p76"/>
          <p:cNvGrpSpPr/>
          <p:nvPr/>
        </p:nvGrpSpPr>
        <p:grpSpPr>
          <a:xfrm>
            <a:off x="1464853" y="7462837"/>
            <a:ext cx="2681577" cy="1281660"/>
            <a:chOff x="238125" y="1151100"/>
            <a:chExt cx="7139450" cy="3412300"/>
          </a:xfrm>
        </p:grpSpPr>
        <p:sp>
          <p:nvSpPr>
            <p:cNvPr id="4882" name="Google Shape;4882;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4" name="Google Shape;4884;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5" name="Google Shape;4885;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7" name="Google Shape;4887;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8" name="Google Shape;4888;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0" name="Google Shape;4890;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1" name="Google Shape;4891;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3" name="Google Shape;4893;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4" name="Google Shape;4894;p76"/>
          <p:cNvGrpSpPr/>
          <p:nvPr/>
        </p:nvGrpSpPr>
        <p:grpSpPr>
          <a:xfrm>
            <a:off x="11199299" y="5869399"/>
            <a:ext cx="1970714" cy="1171528"/>
            <a:chOff x="5145061" y="2881789"/>
            <a:chExt cx="1107641" cy="658458"/>
          </a:xfrm>
        </p:grpSpPr>
        <p:grpSp>
          <p:nvGrpSpPr>
            <p:cNvPr id="4895" name="Google Shape;4895;p76"/>
            <p:cNvGrpSpPr/>
            <p:nvPr/>
          </p:nvGrpSpPr>
          <p:grpSpPr>
            <a:xfrm>
              <a:off x="5722989" y="3244587"/>
              <a:ext cx="529713" cy="295659"/>
              <a:chOff x="5722989" y="3244587"/>
              <a:chExt cx="529713" cy="295659"/>
            </a:xfrm>
          </p:grpSpPr>
          <p:sp>
            <p:nvSpPr>
              <p:cNvPr id="4896" name="Google Shape;4896;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97" name="Google Shape;4897;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898" name="Google Shape;4898;p76"/>
            <p:cNvGrpSpPr/>
            <p:nvPr/>
          </p:nvGrpSpPr>
          <p:grpSpPr>
            <a:xfrm>
              <a:off x="5145061" y="3244587"/>
              <a:ext cx="536807" cy="295659"/>
              <a:chOff x="5145061" y="3244587"/>
              <a:chExt cx="536807" cy="295659"/>
            </a:xfrm>
          </p:grpSpPr>
          <p:sp>
            <p:nvSpPr>
              <p:cNvPr id="4899" name="Google Shape;4899;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00" name="Google Shape;4900;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901" name="Google Shape;4901;p76"/>
            <p:cNvGrpSpPr/>
            <p:nvPr/>
          </p:nvGrpSpPr>
          <p:grpSpPr>
            <a:xfrm>
              <a:off x="5341327" y="2898245"/>
              <a:ext cx="532309" cy="614891"/>
              <a:chOff x="5341327" y="2898245"/>
              <a:chExt cx="532309" cy="614891"/>
            </a:xfrm>
          </p:grpSpPr>
          <p:sp>
            <p:nvSpPr>
              <p:cNvPr id="4902" name="Google Shape;4902;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03" name="Google Shape;4903;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904" name="Google Shape;4904;p76"/>
            <p:cNvGrpSpPr/>
            <p:nvPr/>
          </p:nvGrpSpPr>
          <p:grpSpPr>
            <a:xfrm>
              <a:off x="5532290" y="2881789"/>
              <a:ext cx="620516" cy="305456"/>
              <a:chOff x="5532290" y="2881789"/>
              <a:chExt cx="620516" cy="305456"/>
            </a:xfrm>
          </p:grpSpPr>
          <p:sp>
            <p:nvSpPr>
              <p:cNvPr id="4905" name="Google Shape;4905;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06" name="Google Shape;4906;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4907" name="Google Shape;4907;p76"/>
          <p:cNvGrpSpPr/>
          <p:nvPr/>
        </p:nvGrpSpPr>
        <p:grpSpPr>
          <a:xfrm>
            <a:off x="16357145" y="7453515"/>
            <a:ext cx="538136" cy="1290982"/>
            <a:chOff x="7026852" y="3311869"/>
            <a:chExt cx="434331" cy="1041954"/>
          </a:xfrm>
        </p:grpSpPr>
        <p:sp>
          <p:nvSpPr>
            <p:cNvPr id="4908" name="Google Shape;4908;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1" name="Google Shape;4911;p76"/>
          <p:cNvGrpSpPr/>
          <p:nvPr/>
        </p:nvGrpSpPr>
        <p:grpSpPr>
          <a:xfrm>
            <a:off x="12390308" y="7531990"/>
            <a:ext cx="587763" cy="587672"/>
            <a:chOff x="4873519" y="3311869"/>
            <a:chExt cx="499374" cy="499296"/>
          </a:xfrm>
        </p:grpSpPr>
        <p:sp>
          <p:nvSpPr>
            <p:cNvPr id="4912" name="Google Shape;4912;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3" name="Google Shape;4913;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4" name="Google Shape;4914;p76"/>
          <p:cNvGrpSpPr/>
          <p:nvPr/>
        </p:nvGrpSpPr>
        <p:grpSpPr>
          <a:xfrm>
            <a:off x="12390308" y="8156733"/>
            <a:ext cx="587763" cy="587763"/>
            <a:chOff x="4873519" y="3875839"/>
            <a:chExt cx="499374" cy="499374"/>
          </a:xfrm>
        </p:grpSpPr>
        <p:sp>
          <p:nvSpPr>
            <p:cNvPr id="4915" name="Google Shape;4915;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6" name="Google Shape;4916;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17" name="Google Shape;4917;p76"/>
          <p:cNvGrpSpPr/>
          <p:nvPr/>
        </p:nvGrpSpPr>
        <p:grpSpPr>
          <a:xfrm>
            <a:off x="4851362" y="4100637"/>
            <a:ext cx="1396208" cy="1396416"/>
            <a:chOff x="2565073" y="2075876"/>
            <a:chExt cx="672482" cy="672518"/>
          </a:xfrm>
        </p:grpSpPr>
        <p:sp>
          <p:nvSpPr>
            <p:cNvPr id="4918" name="Google Shape;4918;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9" name="Google Shape;4919;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24" name="Google Shape;4924;p76"/>
          <p:cNvGrpSpPr/>
          <p:nvPr/>
        </p:nvGrpSpPr>
        <p:grpSpPr>
          <a:xfrm>
            <a:off x="11298185" y="7469838"/>
            <a:ext cx="876709" cy="1274658"/>
            <a:chOff x="1697726" y="3244179"/>
            <a:chExt cx="788124" cy="1146069"/>
          </a:xfrm>
        </p:grpSpPr>
        <p:sp>
          <p:nvSpPr>
            <p:cNvPr id="4925" name="Google Shape;4925;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7" name="Google Shape;4927;p76"/>
          <p:cNvSpPr/>
          <p:nvPr/>
        </p:nvSpPr>
        <p:spPr>
          <a:xfrm>
            <a:off x="16292703" y="72454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28" name="Google Shape;4928;p76"/>
          <p:cNvGrpSpPr/>
          <p:nvPr/>
        </p:nvGrpSpPr>
        <p:grpSpPr>
          <a:xfrm>
            <a:off x="15300613" y="4126564"/>
            <a:ext cx="1599129" cy="1340565"/>
            <a:chOff x="7617850" y="2063282"/>
            <a:chExt cx="799565" cy="670282"/>
          </a:xfrm>
        </p:grpSpPr>
        <p:cxnSp>
          <p:nvCxnSpPr>
            <p:cNvPr id="4929" name="Google Shape;4929;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30" name="Google Shape;4930;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31" name="Google Shape;4931;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32" name="Google Shape;4932;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33" name="Google Shape;4933;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34" name="Google Shape;4934;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35" name="Google Shape;4935;p76"/>
            <p:cNvGrpSpPr/>
            <p:nvPr/>
          </p:nvGrpSpPr>
          <p:grpSpPr>
            <a:xfrm>
              <a:off x="7734309" y="2063282"/>
              <a:ext cx="570957" cy="620095"/>
              <a:chOff x="7734309" y="2063282"/>
              <a:chExt cx="570957" cy="620095"/>
            </a:xfrm>
          </p:grpSpPr>
          <p:grpSp>
            <p:nvGrpSpPr>
              <p:cNvPr id="4936" name="Google Shape;4936;p76"/>
              <p:cNvGrpSpPr/>
              <p:nvPr/>
            </p:nvGrpSpPr>
            <p:grpSpPr>
              <a:xfrm>
                <a:off x="8031573" y="2063282"/>
                <a:ext cx="273693" cy="620095"/>
                <a:chOff x="8031573" y="2063282"/>
                <a:chExt cx="273693" cy="620095"/>
              </a:xfrm>
            </p:grpSpPr>
            <p:sp>
              <p:nvSpPr>
                <p:cNvPr id="4937" name="Google Shape;4937;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41" name="Google Shape;4941;p76"/>
              <p:cNvGrpSpPr/>
              <p:nvPr/>
            </p:nvGrpSpPr>
            <p:grpSpPr>
              <a:xfrm flipH="1">
                <a:off x="7734309" y="2063282"/>
                <a:ext cx="273693" cy="620095"/>
                <a:chOff x="8031573" y="2063282"/>
                <a:chExt cx="273693" cy="620095"/>
              </a:xfrm>
            </p:grpSpPr>
            <p:sp>
              <p:nvSpPr>
                <p:cNvPr id="4942" name="Google Shape;4942;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4" name="Google Shape;4944;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5" name="Google Shape;4945;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4946" name="Google Shape;4946;p76"/>
          <p:cNvSpPr/>
          <p:nvPr/>
        </p:nvSpPr>
        <p:spPr>
          <a:xfrm>
            <a:off x="14221122" y="75107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47" name="Google Shape;4947;p76"/>
          <p:cNvSpPr/>
          <p:nvPr/>
        </p:nvSpPr>
        <p:spPr>
          <a:xfrm rot="10800000">
            <a:off x="13193485" y="75055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48" name="Google Shape;4948;p76"/>
          <p:cNvGrpSpPr/>
          <p:nvPr/>
        </p:nvGrpSpPr>
        <p:grpSpPr>
          <a:xfrm>
            <a:off x="15673826" y="5833531"/>
            <a:ext cx="1205134" cy="1203767"/>
            <a:chOff x="1186975" y="238125"/>
            <a:chExt cx="5244275" cy="5238325"/>
          </a:xfrm>
        </p:grpSpPr>
        <p:sp>
          <p:nvSpPr>
            <p:cNvPr id="4949" name="Google Shape;4949;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0" name="Google Shape;4950;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1" name="Google Shape;4951;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2" name="Google Shape;4952;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53" name="Google Shape;4953;p76"/>
          <p:cNvGrpSpPr/>
          <p:nvPr/>
        </p:nvGrpSpPr>
        <p:grpSpPr>
          <a:xfrm>
            <a:off x="6559301" y="4112497"/>
            <a:ext cx="1303695" cy="1374676"/>
            <a:chOff x="3400515" y="2056248"/>
            <a:chExt cx="698134" cy="735987"/>
          </a:xfrm>
        </p:grpSpPr>
        <p:grpSp>
          <p:nvGrpSpPr>
            <p:cNvPr id="4954" name="Google Shape;4954;p76"/>
            <p:cNvGrpSpPr/>
            <p:nvPr/>
          </p:nvGrpSpPr>
          <p:grpSpPr>
            <a:xfrm>
              <a:off x="3400515" y="2283913"/>
              <a:ext cx="312919" cy="219900"/>
              <a:chOff x="3400515" y="2283913"/>
              <a:chExt cx="312919" cy="219900"/>
            </a:xfrm>
          </p:grpSpPr>
          <p:sp>
            <p:nvSpPr>
              <p:cNvPr id="4955" name="Google Shape;4955;p76"/>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956" name="Google Shape;4956;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57" name="Google Shape;4957;p76"/>
            <p:cNvGrpSpPr/>
            <p:nvPr/>
          </p:nvGrpSpPr>
          <p:grpSpPr>
            <a:xfrm>
              <a:off x="3547823" y="2461089"/>
              <a:ext cx="219900" cy="331146"/>
              <a:chOff x="3547823" y="2461089"/>
              <a:chExt cx="219900" cy="331146"/>
            </a:xfrm>
          </p:grpSpPr>
          <p:sp>
            <p:nvSpPr>
              <p:cNvPr id="4958" name="Google Shape;4958;p76"/>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959" name="Google Shape;4959;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60" name="Google Shape;4960;p76"/>
            <p:cNvGrpSpPr/>
            <p:nvPr/>
          </p:nvGrpSpPr>
          <p:grpSpPr>
            <a:xfrm>
              <a:off x="3734138" y="2461089"/>
              <a:ext cx="219900" cy="331146"/>
              <a:chOff x="3734138" y="2461089"/>
              <a:chExt cx="219900" cy="331146"/>
            </a:xfrm>
          </p:grpSpPr>
          <p:sp>
            <p:nvSpPr>
              <p:cNvPr id="4961" name="Google Shape;4961;p76"/>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962" name="Google Shape;4962;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63" name="Google Shape;4963;p76"/>
            <p:cNvGrpSpPr/>
            <p:nvPr/>
          </p:nvGrpSpPr>
          <p:grpSpPr>
            <a:xfrm>
              <a:off x="3787560" y="2281742"/>
              <a:ext cx="311089" cy="219900"/>
              <a:chOff x="3787560" y="2281742"/>
              <a:chExt cx="311089" cy="219900"/>
            </a:xfrm>
          </p:grpSpPr>
          <p:sp>
            <p:nvSpPr>
              <p:cNvPr id="4964" name="Google Shape;4964;p76"/>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965" name="Google Shape;4965;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66" name="Google Shape;4966;p76"/>
            <p:cNvGrpSpPr/>
            <p:nvPr/>
          </p:nvGrpSpPr>
          <p:grpSpPr>
            <a:xfrm>
              <a:off x="3637290" y="2056248"/>
              <a:ext cx="219900" cy="330736"/>
              <a:chOff x="3637290" y="2056248"/>
              <a:chExt cx="219900" cy="330736"/>
            </a:xfrm>
          </p:grpSpPr>
          <p:sp>
            <p:nvSpPr>
              <p:cNvPr id="4967" name="Google Shape;4967;p76"/>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4968" name="Google Shape;4968;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69" name="Google Shape;4969;p76"/>
          <p:cNvGrpSpPr/>
          <p:nvPr/>
        </p:nvGrpSpPr>
        <p:grpSpPr>
          <a:xfrm>
            <a:off x="5142712" y="5852511"/>
            <a:ext cx="2536288" cy="1184787"/>
            <a:chOff x="238125" y="1188750"/>
            <a:chExt cx="7140450" cy="3335550"/>
          </a:xfrm>
        </p:grpSpPr>
        <p:sp>
          <p:nvSpPr>
            <p:cNvPr id="4970" name="Google Shape;4970;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2" name="Google Shape;4972;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3" name="Google Shape;4973;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5" name="Google Shape;4975;p76"/>
          <p:cNvGrpSpPr/>
          <p:nvPr/>
        </p:nvGrpSpPr>
        <p:grpSpPr>
          <a:xfrm>
            <a:off x="13358514" y="5856819"/>
            <a:ext cx="2107888" cy="1180294"/>
            <a:chOff x="238125" y="1335475"/>
            <a:chExt cx="5418735" cy="3034175"/>
          </a:xfrm>
        </p:grpSpPr>
        <p:sp>
          <p:nvSpPr>
            <p:cNvPr id="4976" name="Google Shape;4976;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8" name="Google Shape;4978;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979" name="Google Shape;4979;p76"/>
          <p:cNvGrpSpPr/>
          <p:nvPr/>
        </p:nvGrpSpPr>
        <p:grpSpPr>
          <a:xfrm>
            <a:off x="8220131" y="7466619"/>
            <a:ext cx="2536414" cy="1277877"/>
            <a:chOff x="3967651" y="3645904"/>
            <a:chExt cx="1479304" cy="745292"/>
          </a:xfrm>
        </p:grpSpPr>
        <p:grpSp>
          <p:nvGrpSpPr>
            <p:cNvPr id="4980" name="Google Shape;4980;p76"/>
            <p:cNvGrpSpPr/>
            <p:nvPr/>
          </p:nvGrpSpPr>
          <p:grpSpPr>
            <a:xfrm>
              <a:off x="3967651" y="4009026"/>
              <a:ext cx="1479304" cy="382170"/>
              <a:chOff x="3967651" y="4009026"/>
              <a:chExt cx="1479304" cy="382170"/>
            </a:xfrm>
          </p:grpSpPr>
          <p:grpSp>
            <p:nvGrpSpPr>
              <p:cNvPr id="4981" name="Google Shape;4981;p76"/>
              <p:cNvGrpSpPr/>
              <p:nvPr/>
            </p:nvGrpSpPr>
            <p:grpSpPr>
              <a:xfrm>
                <a:off x="4892216" y="4195630"/>
                <a:ext cx="554739" cy="195566"/>
                <a:chOff x="3604375" y="4892160"/>
                <a:chExt cx="1651500" cy="582215"/>
              </a:xfrm>
            </p:grpSpPr>
            <p:sp>
              <p:nvSpPr>
                <p:cNvPr id="4982" name="Google Shape;4982;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4" name="Google Shape;4984;p76"/>
              <p:cNvGrpSpPr/>
              <p:nvPr/>
            </p:nvGrpSpPr>
            <p:grpSpPr>
              <a:xfrm>
                <a:off x="3967651" y="4146303"/>
                <a:ext cx="579402" cy="244893"/>
                <a:chOff x="851875" y="4745310"/>
                <a:chExt cx="1724925" cy="729065"/>
              </a:xfrm>
            </p:grpSpPr>
            <p:sp>
              <p:nvSpPr>
                <p:cNvPr id="4985" name="Google Shape;4985;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6" name="Google Shape;4986;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7" name="Google Shape;4987;p76"/>
              <p:cNvGrpSpPr/>
              <p:nvPr/>
            </p:nvGrpSpPr>
            <p:grpSpPr>
              <a:xfrm>
                <a:off x="4460753" y="4009026"/>
                <a:ext cx="493110" cy="382170"/>
                <a:chOff x="2319875" y="4336625"/>
                <a:chExt cx="1468025" cy="1137750"/>
              </a:xfrm>
            </p:grpSpPr>
            <p:sp>
              <p:nvSpPr>
                <p:cNvPr id="4988" name="Google Shape;4988;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90" name="Google Shape;4990;p76"/>
            <p:cNvGrpSpPr/>
            <p:nvPr/>
          </p:nvGrpSpPr>
          <p:grpSpPr>
            <a:xfrm>
              <a:off x="4479443" y="3645904"/>
              <a:ext cx="455965" cy="388789"/>
              <a:chOff x="2957425" y="238100"/>
              <a:chExt cx="1910200" cy="1628775"/>
            </a:xfrm>
          </p:grpSpPr>
          <p:sp>
            <p:nvSpPr>
              <p:cNvPr id="4991" name="Google Shape;4991;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2" name="Google Shape;4992;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3" name="Google Shape;4993;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5" name="Google Shape;4995;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96" name="Google Shape;4996;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8" name="Google Shape;4998;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9" name="Google Shape;4999;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01" name="Google Shape;5001;p76"/>
          <p:cNvGrpSpPr/>
          <p:nvPr/>
        </p:nvGrpSpPr>
        <p:grpSpPr>
          <a:xfrm>
            <a:off x="4992358" y="7469019"/>
            <a:ext cx="2486255" cy="1275477"/>
            <a:chOff x="2496310" y="3693351"/>
            <a:chExt cx="1342906" cy="688926"/>
          </a:xfrm>
        </p:grpSpPr>
        <p:grpSp>
          <p:nvGrpSpPr>
            <p:cNvPr id="5002" name="Google Shape;5002;p76"/>
            <p:cNvGrpSpPr/>
            <p:nvPr/>
          </p:nvGrpSpPr>
          <p:grpSpPr>
            <a:xfrm>
              <a:off x="2496310" y="3693351"/>
              <a:ext cx="1342906" cy="688875"/>
              <a:chOff x="2496310" y="3693351"/>
              <a:chExt cx="1342906" cy="688875"/>
            </a:xfrm>
          </p:grpSpPr>
          <p:sp>
            <p:nvSpPr>
              <p:cNvPr id="5003" name="Google Shape;5003;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4" name="Google Shape;5004;p76"/>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5" name="Google Shape;5005;p76"/>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76"/>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7" name="Google Shape;5007;p76"/>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8" name="Google Shape;5008;p76"/>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009" name="Google Shape;5009;p76"/>
              <p:cNvCxnSpPr>
                <a:stCxn id="500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10" name="Google Shape;5010;p76"/>
              <p:cNvCxnSpPr>
                <a:stCxn id="500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11" name="Google Shape;5011;p76"/>
              <p:cNvCxnSpPr>
                <a:stCxn id="500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12" name="Google Shape;5012;p76"/>
              <p:cNvCxnSpPr>
                <a:stCxn id="500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13" name="Google Shape;5013;p76"/>
              <p:cNvCxnSpPr>
                <a:stCxn id="500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14" name="Google Shape;5014;p76"/>
            <p:cNvGrpSpPr/>
            <p:nvPr/>
          </p:nvGrpSpPr>
          <p:grpSpPr>
            <a:xfrm>
              <a:off x="2675275" y="3930557"/>
              <a:ext cx="1003306" cy="451719"/>
              <a:chOff x="2675275" y="4174282"/>
              <a:chExt cx="1003306" cy="451719"/>
            </a:xfrm>
          </p:grpSpPr>
          <p:sp>
            <p:nvSpPr>
              <p:cNvPr id="5015" name="Google Shape;5015;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018" name="Google Shape;5018;p76"/>
          <p:cNvGrpSpPr/>
          <p:nvPr/>
        </p:nvGrpSpPr>
        <p:grpSpPr>
          <a:xfrm>
            <a:off x="3339699" y="2342713"/>
            <a:ext cx="1149021" cy="1749418"/>
            <a:chOff x="1715404" y="1112080"/>
            <a:chExt cx="642270" cy="977984"/>
          </a:xfrm>
        </p:grpSpPr>
        <p:grpSp>
          <p:nvGrpSpPr>
            <p:cNvPr id="5019" name="Google Shape;5019;p76"/>
            <p:cNvGrpSpPr/>
            <p:nvPr/>
          </p:nvGrpSpPr>
          <p:grpSpPr>
            <a:xfrm>
              <a:off x="1715404" y="1112080"/>
              <a:ext cx="642270" cy="977984"/>
              <a:chOff x="1715404" y="1112080"/>
              <a:chExt cx="642270" cy="977984"/>
            </a:xfrm>
          </p:grpSpPr>
          <p:sp>
            <p:nvSpPr>
              <p:cNvPr id="5020" name="Google Shape;5020;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1" name="Google Shape;5021;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2" name="Google Shape;5022;p76"/>
            <p:cNvGrpSpPr/>
            <p:nvPr/>
          </p:nvGrpSpPr>
          <p:grpSpPr>
            <a:xfrm>
              <a:off x="1768927" y="1165603"/>
              <a:ext cx="535225" cy="851367"/>
              <a:chOff x="1768927" y="1165603"/>
              <a:chExt cx="535225" cy="851367"/>
            </a:xfrm>
          </p:grpSpPr>
          <p:sp>
            <p:nvSpPr>
              <p:cNvPr id="5023" name="Google Shape;5023;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4" name="Google Shape;5024;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5" name="Google Shape;5025;p76"/>
            <p:cNvGrpSpPr/>
            <p:nvPr/>
          </p:nvGrpSpPr>
          <p:grpSpPr>
            <a:xfrm>
              <a:off x="1822449" y="1219125"/>
              <a:ext cx="428180" cy="718859"/>
              <a:chOff x="1822449" y="1219125"/>
              <a:chExt cx="428180" cy="718859"/>
            </a:xfrm>
          </p:grpSpPr>
          <p:sp>
            <p:nvSpPr>
              <p:cNvPr id="5026" name="Google Shape;5026;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7" name="Google Shape;5027;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8" name="Google Shape;5028;p76"/>
            <p:cNvGrpSpPr/>
            <p:nvPr/>
          </p:nvGrpSpPr>
          <p:grpSpPr>
            <a:xfrm>
              <a:off x="1875972" y="1272648"/>
              <a:ext cx="321135" cy="586939"/>
              <a:chOff x="1875972" y="1272648"/>
              <a:chExt cx="321135" cy="586939"/>
            </a:xfrm>
          </p:grpSpPr>
          <p:sp>
            <p:nvSpPr>
              <p:cNvPr id="5029" name="Google Shape;5029;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0" name="Google Shape;5030;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31" name="Google Shape;5031;p76"/>
          <p:cNvGrpSpPr/>
          <p:nvPr/>
        </p:nvGrpSpPr>
        <p:grpSpPr>
          <a:xfrm>
            <a:off x="15554021" y="7456156"/>
            <a:ext cx="587710" cy="1288340"/>
            <a:chOff x="241025" y="3151575"/>
            <a:chExt cx="293855" cy="644170"/>
          </a:xfrm>
        </p:grpSpPr>
        <p:sp>
          <p:nvSpPr>
            <p:cNvPr id="5032" name="Google Shape;5032;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4" name="Google Shape;5034;p76"/>
          <p:cNvGrpSpPr/>
          <p:nvPr/>
        </p:nvGrpSpPr>
        <p:grpSpPr>
          <a:xfrm>
            <a:off x="1449989" y="5856156"/>
            <a:ext cx="3559298" cy="1183240"/>
            <a:chOff x="246070" y="1983375"/>
            <a:chExt cx="1855347" cy="616849"/>
          </a:xfrm>
        </p:grpSpPr>
        <p:sp>
          <p:nvSpPr>
            <p:cNvPr id="5035" name="Google Shape;5035;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6" name="Google Shape;5036;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7" name="Google Shape;5037;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9" name="Google Shape;5039;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0" name="Google Shape;5040;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2" name="Google Shape;5042;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3" name="Google Shape;5043;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4" name="Google Shape;5044;p76"/>
          <p:cNvGrpSpPr/>
          <p:nvPr/>
        </p:nvGrpSpPr>
        <p:grpSpPr>
          <a:xfrm>
            <a:off x="4671722" y="2342713"/>
            <a:ext cx="1422110" cy="1491985"/>
            <a:chOff x="2496269" y="1171698"/>
            <a:chExt cx="761953" cy="799392"/>
          </a:xfrm>
        </p:grpSpPr>
        <p:grpSp>
          <p:nvGrpSpPr>
            <p:cNvPr id="5045" name="Google Shape;5045;p76"/>
            <p:cNvGrpSpPr/>
            <p:nvPr/>
          </p:nvGrpSpPr>
          <p:grpSpPr>
            <a:xfrm>
              <a:off x="2496269" y="1171698"/>
              <a:ext cx="761953" cy="723022"/>
              <a:chOff x="2496269" y="1171698"/>
              <a:chExt cx="761953" cy="723022"/>
            </a:xfrm>
          </p:grpSpPr>
          <p:sp>
            <p:nvSpPr>
              <p:cNvPr id="5046" name="Google Shape;5046;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48" name="Google Shape;5048;p76"/>
              <p:cNvGrpSpPr/>
              <p:nvPr/>
            </p:nvGrpSpPr>
            <p:grpSpPr>
              <a:xfrm>
                <a:off x="2496269" y="1171698"/>
                <a:ext cx="761953" cy="723022"/>
                <a:chOff x="2496269" y="1120652"/>
                <a:chExt cx="761953" cy="723022"/>
              </a:xfrm>
            </p:grpSpPr>
            <p:grpSp>
              <p:nvGrpSpPr>
                <p:cNvPr id="5049" name="Google Shape;5049;p76"/>
                <p:cNvGrpSpPr/>
                <p:nvPr/>
              </p:nvGrpSpPr>
              <p:grpSpPr>
                <a:xfrm>
                  <a:off x="2496269" y="1120652"/>
                  <a:ext cx="761953" cy="723022"/>
                  <a:chOff x="2496269" y="1120652"/>
                  <a:chExt cx="761953" cy="723022"/>
                </a:xfrm>
              </p:grpSpPr>
              <p:grpSp>
                <p:nvGrpSpPr>
                  <p:cNvPr id="5050" name="Google Shape;5050;p76"/>
                  <p:cNvGrpSpPr/>
                  <p:nvPr/>
                </p:nvGrpSpPr>
                <p:grpSpPr>
                  <a:xfrm>
                    <a:off x="2496269" y="1304589"/>
                    <a:ext cx="407089" cy="305057"/>
                    <a:chOff x="2496269" y="1304589"/>
                    <a:chExt cx="407089" cy="305057"/>
                  </a:xfrm>
                </p:grpSpPr>
                <p:sp>
                  <p:nvSpPr>
                    <p:cNvPr id="5051" name="Google Shape;5051;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2" name="Google Shape;5052;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3" name="Google Shape;5053;p76"/>
                  <p:cNvGrpSpPr/>
                  <p:nvPr/>
                </p:nvGrpSpPr>
                <p:grpSpPr>
                  <a:xfrm>
                    <a:off x="2586468" y="1493376"/>
                    <a:ext cx="358850" cy="349656"/>
                    <a:chOff x="2586468" y="1493376"/>
                    <a:chExt cx="358850" cy="349656"/>
                  </a:xfrm>
                </p:grpSpPr>
                <p:sp>
                  <p:nvSpPr>
                    <p:cNvPr id="5054" name="Google Shape;5054;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5" name="Google Shape;5055;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6" name="Google Shape;5056;p76"/>
                  <p:cNvGrpSpPr/>
                  <p:nvPr/>
                </p:nvGrpSpPr>
                <p:grpSpPr>
                  <a:xfrm>
                    <a:off x="2807939" y="1494024"/>
                    <a:ext cx="358857" cy="349650"/>
                    <a:chOff x="2807939" y="1494024"/>
                    <a:chExt cx="358857" cy="349650"/>
                  </a:xfrm>
                </p:grpSpPr>
                <p:sp>
                  <p:nvSpPr>
                    <p:cNvPr id="5057" name="Google Shape;5057;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9" name="Google Shape;5059;p76"/>
                  <p:cNvGrpSpPr/>
                  <p:nvPr/>
                </p:nvGrpSpPr>
                <p:grpSpPr>
                  <a:xfrm>
                    <a:off x="2851133" y="1305635"/>
                    <a:ext cx="407089" cy="305057"/>
                    <a:chOff x="2851133" y="1305635"/>
                    <a:chExt cx="407089" cy="305057"/>
                  </a:xfrm>
                </p:grpSpPr>
                <p:sp>
                  <p:nvSpPr>
                    <p:cNvPr id="5060" name="Google Shape;5060;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62" name="Google Shape;5062;p76"/>
                  <p:cNvGrpSpPr/>
                  <p:nvPr/>
                </p:nvGrpSpPr>
                <p:grpSpPr>
                  <a:xfrm>
                    <a:off x="2727495" y="1120652"/>
                    <a:ext cx="300271" cy="396358"/>
                    <a:chOff x="2727495" y="1120652"/>
                    <a:chExt cx="300271" cy="396358"/>
                  </a:xfrm>
                </p:grpSpPr>
                <p:sp>
                  <p:nvSpPr>
                    <p:cNvPr id="5063" name="Google Shape;5063;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4" name="Google Shape;5064;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65" name="Google Shape;5065;p76"/>
                <p:cNvGrpSpPr/>
                <p:nvPr/>
              </p:nvGrpSpPr>
              <p:grpSpPr>
                <a:xfrm>
                  <a:off x="2722305" y="1350460"/>
                  <a:ext cx="308357" cy="308344"/>
                  <a:chOff x="2722305" y="1350460"/>
                  <a:chExt cx="308357" cy="308344"/>
                </a:xfrm>
              </p:grpSpPr>
              <p:sp>
                <p:nvSpPr>
                  <p:cNvPr id="5066" name="Google Shape;5066;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67" name="Google Shape;5067;p76"/>
                  <p:cNvGrpSpPr/>
                  <p:nvPr/>
                </p:nvGrpSpPr>
                <p:grpSpPr>
                  <a:xfrm>
                    <a:off x="2725064" y="1364529"/>
                    <a:ext cx="297954" cy="280182"/>
                    <a:chOff x="2725064" y="1364529"/>
                    <a:chExt cx="297954" cy="280182"/>
                  </a:xfrm>
                </p:grpSpPr>
                <p:sp>
                  <p:nvSpPr>
                    <p:cNvPr id="5068" name="Google Shape;5068;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0" name="Google Shape;5070;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1" name="Google Shape;5071;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073" name="Google Shape;5073;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4" name="Google Shape;5074;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6" name="Google Shape;5076;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7" name="Google Shape;5077;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8" name="Google Shape;5078;p76"/>
          <p:cNvGrpSpPr/>
          <p:nvPr/>
        </p:nvGrpSpPr>
        <p:grpSpPr>
          <a:xfrm>
            <a:off x="7849123" y="5854924"/>
            <a:ext cx="3138288" cy="1182030"/>
            <a:chOff x="3820100" y="3023049"/>
            <a:chExt cx="1303926" cy="491162"/>
          </a:xfrm>
        </p:grpSpPr>
        <p:grpSp>
          <p:nvGrpSpPr>
            <p:cNvPr id="5079" name="Google Shape;5079;p76"/>
            <p:cNvGrpSpPr/>
            <p:nvPr/>
          </p:nvGrpSpPr>
          <p:grpSpPr>
            <a:xfrm>
              <a:off x="3820100" y="3023072"/>
              <a:ext cx="1303926" cy="491139"/>
              <a:chOff x="3820100" y="3023072"/>
              <a:chExt cx="1303926" cy="491139"/>
            </a:xfrm>
          </p:grpSpPr>
          <p:sp>
            <p:nvSpPr>
              <p:cNvPr id="5080" name="Google Shape;5080;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2" name="Google Shape;5082;p76"/>
            <p:cNvGrpSpPr/>
            <p:nvPr/>
          </p:nvGrpSpPr>
          <p:grpSpPr>
            <a:xfrm>
              <a:off x="4132439" y="3023645"/>
              <a:ext cx="393633" cy="177096"/>
              <a:chOff x="4132439" y="3023645"/>
              <a:chExt cx="393633" cy="177096"/>
            </a:xfrm>
          </p:grpSpPr>
          <p:sp>
            <p:nvSpPr>
              <p:cNvPr id="5083" name="Google Shape;5083;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5" name="Google Shape;5085;p76"/>
            <p:cNvGrpSpPr/>
            <p:nvPr/>
          </p:nvGrpSpPr>
          <p:grpSpPr>
            <a:xfrm>
              <a:off x="3921811" y="3023049"/>
              <a:ext cx="1002397" cy="388943"/>
              <a:chOff x="3921811" y="3023049"/>
              <a:chExt cx="1002397" cy="388943"/>
            </a:xfrm>
          </p:grpSpPr>
          <p:sp>
            <p:nvSpPr>
              <p:cNvPr id="5086" name="Google Shape;5086;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8" name="Google Shape;5088;p76"/>
            <p:cNvGrpSpPr/>
            <p:nvPr/>
          </p:nvGrpSpPr>
          <p:grpSpPr>
            <a:xfrm>
              <a:off x="4023645" y="3023049"/>
              <a:ext cx="683032" cy="286722"/>
              <a:chOff x="4023645" y="3023049"/>
              <a:chExt cx="683032" cy="286722"/>
            </a:xfrm>
          </p:grpSpPr>
          <p:sp>
            <p:nvSpPr>
              <p:cNvPr id="5089" name="Google Shape;5089;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91" name="Google Shape;5091;p76"/>
          <p:cNvGrpSpPr/>
          <p:nvPr/>
        </p:nvGrpSpPr>
        <p:grpSpPr>
          <a:xfrm>
            <a:off x="3113367" y="4108614"/>
            <a:ext cx="1427044" cy="1376049"/>
            <a:chOff x="1706078" y="2092648"/>
            <a:chExt cx="660913" cy="637296"/>
          </a:xfrm>
        </p:grpSpPr>
        <p:sp>
          <p:nvSpPr>
            <p:cNvPr id="5092" name="Google Shape;5092;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93" name="Google Shape;5093;p76"/>
            <p:cNvGrpSpPr/>
            <p:nvPr/>
          </p:nvGrpSpPr>
          <p:grpSpPr>
            <a:xfrm>
              <a:off x="1706078" y="2092648"/>
              <a:ext cx="660913" cy="575241"/>
              <a:chOff x="1706078" y="2092648"/>
              <a:chExt cx="660913" cy="575241"/>
            </a:xfrm>
          </p:grpSpPr>
          <p:sp>
            <p:nvSpPr>
              <p:cNvPr id="5094" name="Google Shape;5094;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5" name="Google Shape;5095;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97" name="Google Shape;5097;p76"/>
          <p:cNvGrpSpPr/>
          <p:nvPr/>
        </p:nvGrpSpPr>
        <p:grpSpPr>
          <a:xfrm>
            <a:off x="12637083" y="2343711"/>
            <a:ext cx="2634918" cy="1368335"/>
            <a:chOff x="238125" y="999450"/>
            <a:chExt cx="7140700" cy="3708225"/>
          </a:xfrm>
        </p:grpSpPr>
        <p:sp>
          <p:nvSpPr>
            <p:cNvPr id="5098" name="Google Shape;5098;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9" name="Google Shape;5099;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1" name="Google Shape;5101;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p:nvPr/>
        </p:nvSpPr>
        <p:spPr>
          <a:xfrm>
            <a:off x="2354200" y="1966600"/>
            <a:ext cx="6052200" cy="6052200"/>
          </a:xfrm>
          <a:prstGeom prst="ellipse">
            <a:avLst/>
          </a:prstGeom>
          <a:solidFill>
            <a:schemeClr val="accen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32"/>
          <p:cNvSpPr txBox="1"/>
          <p:nvPr>
            <p:ph type="title"/>
          </p:nvPr>
        </p:nvSpPr>
        <p:spPr>
          <a:xfrm>
            <a:off x="8927050" y="2304288"/>
            <a:ext cx="6976800" cy="2194800"/>
          </a:xfrm>
          <a:prstGeom prst="rect">
            <a:avLst/>
          </a:prstGeom>
        </p:spPr>
        <p:txBody>
          <a:bodyPr anchorCtr="0" anchor="ctr" bIns="0" lIns="182850" spcFirstLastPara="1" rIns="0" wrap="square" tIns="0">
            <a:noAutofit/>
          </a:bodyPr>
          <a:lstStyle/>
          <a:p>
            <a:pPr indent="0" lvl="0" marL="0" rtl="0" algn="r">
              <a:spcBef>
                <a:spcPts val="0"/>
              </a:spcBef>
              <a:spcAft>
                <a:spcPts val="0"/>
              </a:spcAft>
              <a:buNone/>
            </a:pPr>
            <a:r>
              <a:rPr lang="en"/>
              <a:t>OUR COMPANY</a:t>
            </a:r>
            <a:endParaRPr/>
          </a:p>
        </p:txBody>
      </p:sp>
      <p:sp>
        <p:nvSpPr>
          <p:cNvPr id="232" name="Google Shape;232;p32"/>
          <p:cNvSpPr txBox="1"/>
          <p:nvPr>
            <p:ph idx="1" type="subTitle"/>
          </p:nvPr>
        </p:nvSpPr>
        <p:spPr>
          <a:xfrm>
            <a:off x="10051450" y="4707800"/>
            <a:ext cx="5852400" cy="4357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3200"/>
              </a:spcAft>
              <a:buClr>
                <a:schemeClr val="dk1"/>
              </a:buClr>
              <a:buSzPts val="2200"/>
              <a:buFont typeface="Arial"/>
              <a:buNone/>
            </a:pPr>
            <a:r>
              <a:rPr lang="en"/>
              <a:t>Mercury is the closest planet to the Sun and the smallest one in the Solar System—it’s only a bit larger than the Moon. The planet’s name has nothing to do with the liquid metal since it was named after the Roman messenger god</a:t>
            </a:r>
            <a:endParaRPr/>
          </a:p>
        </p:txBody>
      </p:sp>
      <p:grpSp>
        <p:nvGrpSpPr>
          <p:cNvPr id="233" name="Google Shape;233;p32"/>
          <p:cNvGrpSpPr/>
          <p:nvPr/>
        </p:nvGrpSpPr>
        <p:grpSpPr>
          <a:xfrm>
            <a:off x="3458323" y="3129250"/>
            <a:ext cx="4016255" cy="3463763"/>
            <a:chOff x="1729162" y="1564625"/>
            <a:chExt cx="2008128" cy="1731881"/>
          </a:xfrm>
        </p:grpSpPr>
        <p:sp>
          <p:nvSpPr>
            <p:cNvPr id="234" name="Google Shape;234;p32"/>
            <p:cNvSpPr/>
            <p:nvPr/>
          </p:nvSpPr>
          <p:spPr>
            <a:xfrm>
              <a:off x="2911731" y="2089282"/>
              <a:ext cx="140103" cy="98948"/>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32"/>
            <p:cNvSpPr/>
            <p:nvPr/>
          </p:nvSpPr>
          <p:spPr>
            <a:xfrm>
              <a:off x="2705717" y="2295291"/>
              <a:ext cx="98952" cy="137394"/>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32"/>
            <p:cNvSpPr/>
            <p:nvPr/>
          </p:nvSpPr>
          <p:spPr>
            <a:xfrm>
              <a:off x="2582092" y="1972110"/>
              <a:ext cx="700514" cy="654628"/>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32"/>
            <p:cNvSpPr/>
            <p:nvPr/>
          </p:nvSpPr>
          <p:spPr>
            <a:xfrm>
              <a:off x="2870493" y="2295291"/>
              <a:ext cx="98952" cy="137394"/>
            </a:xfrm>
            <a:custGeom>
              <a:rect b="b" l="l" r="r" t="t"/>
              <a:pathLst>
                <a:path extrusionOk="0" h="1576" w="1135">
                  <a:moveTo>
                    <a:pt x="1" y="0"/>
                  </a:moveTo>
                  <a:lnTo>
                    <a:pt x="1" y="1575"/>
                  </a:lnTo>
                  <a:cubicBezTo>
                    <a:pt x="379" y="1512"/>
                    <a:pt x="788" y="1386"/>
                    <a:pt x="1135" y="1134"/>
                  </a:cubicBezTo>
                  <a:lnTo>
                    <a:pt x="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32"/>
            <p:cNvSpPr/>
            <p:nvPr/>
          </p:nvSpPr>
          <p:spPr>
            <a:xfrm>
              <a:off x="2183840" y="1564625"/>
              <a:ext cx="881767" cy="1057570"/>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32"/>
            <p:cNvSpPr/>
            <p:nvPr/>
          </p:nvSpPr>
          <p:spPr>
            <a:xfrm>
              <a:off x="2911731" y="2251265"/>
              <a:ext cx="140103" cy="99035"/>
            </a:xfrm>
            <a:custGeom>
              <a:rect b="b" l="l" r="r" t="t"/>
              <a:pathLst>
                <a:path extrusionOk="0" h="1136" w="1607">
                  <a:moveTo>
                    <a:pt x="0" y="1"/>
                  </a:moveTo>
                  <a:lnTo>
                    <a:pt x="1134" y="1135"/>
                  </a:lnTo>
                  <a:cubicBezTo>
                    <a:pt x="1418" y="820"/>
                    <a:pt x="1575" y="411"/>
                    <a:pt x="16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32"/>
            <p:cNvSpPr/>
            <p:nvPr/>
          </p:nvSpPr>
          <p:spPr>
            <a:xfrm>
              <a:off x="1729162" y="2746856"/>
              <a:ext cx="2008128" cy="549650"/>
            </a:xfrm>
            <a:prstGeom prst="rect">
              <a:avLst/>
            </a:prstGeom>
          </p:spPr>
          <p:txBody>
            <a:bodyPr>
              <a:prstTxWarp prst="textPlain"/>
            </a:bodyPr>
            <a:lstStyle/>
            <a:p>
              <a:pPr lvl="0" algn="ctr"/>
              <a:r>
                <a:rPr b="0" i="0">
                  <a:ln>
                    <a:noFill/>
                  </a:ln>
                  <a:solidFill>
                    <a:schemeClr val="dk1"/>
                  </a:solidFill>
                  <a:latin typeface="Chelsea Market"/>
                </a:rPr>
                <a:t>LOGO</a:t>
              </a:r>
            </a:p>
          </p:txBody>
        </p:sp>
        <p:sp>
          <p:nvSpPr>
            <p:cNvPr id="241" name="Google Shape;241;p32"/>
            <p:cNvSpPr/>
            <p:nvPr/>
          </p:nvSpPr>
          <p:spPr>
            <a:xfrm rot="2387938">
              <a:off x="1925129" y="2141175"/>
              <a:ext cx="827855" cy="538028"/>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0" name="Shape 5110"/>
        <p:cNvGrpSpPr/>
        <p:nvPr/>
      </p:nvGrpSpPr>
      <p:grpSpPr>
        <a:xfrm>
          <a:off x="0" y="0"/>
          <a:ext cx="0" cy="0"/>
          <a:chOff x="0" y="0"/>
          <a:chExt cx="0" cy="0"/>
        </a:xfrm>
      </p:grpSpPr>
      <p:grpSp>
        <p:nvGrpSpPr>
          <p:cNvPr id="5111" name="Google Shape;5111;p77"/>
          <p:cNvGrpSpPr/>
          <p:nvPr/>
        </p:nvGrpSpPr>
        <p:grpSpPr>
          <a:xfrm>
            <a:off x="1458476" y="2359329"/>
            <a:ext cx="3272235" cy="3052289"/>
            <a:chOff x="729238" y="1179665"/>
            <a:chExt cx="1636117" cy="1526144"/>
          </a:xfrm>
        </p:grpSpPr>
        <p:grpSp>
          <p:nvGrpSpPr>
            <p:cNvPr id="5112" name="Google Shape;5112;p77"/>
            <p:cNvGrpSpPr/>
            <p:nvPr/>
          </p:nvGrpSpPr>
          <p:grpSpPr>
            <a:xfrm>
              <a:off x="729238" y="1179665"/>
              <a:ext cx="80700" cy="1526144"/>
              <a:chOff x="729238" y="1179665"/>
              <a:chExt cx="80700" cy="1526144"/>
            </a:xfrm>
          </p:grpSpPr>
          <p:sp>
            <p:nvSpPr>
              <p:cNvPr id="5113" name="Google Shape;5113;p77"/>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77"/>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77"/>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6" name="Google Shape;5116;p77"/>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7" name="Google Shape;5117;p77"/>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77"/>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9" name="Google Shape;5119;p77"/>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0" name="Google Shape;5120;p77"/>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77"/>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2" name="Google Shape;5122;p77"/>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3" name="Google Shape;5123;p77"/>
            <p:cNvGrpSpPr/>
            <p:nvPr/>
          </p:nvGrpSpPr>
          <p:grpSpPr>
            <a:xfrm>
              <a:off x="903098" y="1179665"/>
              <a:ext cx="80700" cy="1526144"/>
              <a:chOff x="903098" y="1179665"/>
              <a:chExt cx="80700" cy="1526144"/>
            </a:xfrm>
          </p:grpSpPr>
          <p:sp>
            <p:nvSpPr>
              <p:cNvPr id="5124" name="Google Shape;5124;p77"/>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5" name="Google Shape;5125;p77"/>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6" name="Google Shape;5126;p77"/>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77"/>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8" name="Google Shape;5128;p77"/>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9" name="Google Shape;5129;p77"/>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77"/>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1" name="Google Shape;5131;p77"/>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2" name="Google Shape;5132;p77"/>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77"/>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4" name="Google Shape;5134;p77"/>
            <p:cNvGrpSpPr/>
            <p:nvPr/>
          </p:nvGrpSpPr>
          <p:grpSpPr>
            <a:xfrm>
              <a:off x="1076958" y="1179665"/>
              <a:ext cx="80700" cy="1526144"/>
              <a:chOff x="1076958" y="1179665"/>
              <a:chExt cx="80700" cy="1526144"/>
            </a:xfrm>
          </p:grpSpPr>
          <p:sp>
            <p:nvSpPr>
              <p:cNvPr id="5135" name="Google Shape;5135;p77"/>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77"/>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7" name="Google Shape;5137;p77"/>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8" name="Google Shape;5138;p77"/>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77"/>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0" name="Google Shape;5140;p77"/>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1" name="Google Shape;5141;p77"/>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77"/>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3" name="Google Shape;5143;p77"/>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4" name="Google Shape;5144;p77"/>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5" name="Google Shape;5145;p77"/>
            <p:cNvGrpSpPr/>
            <p:nvPr/>
          </p:nvGrpSpPr>
          <p:grpSpPr>
            <a:xfrm>
              <a:off x="1247707" y="1179665"/>
              <a:ext cx="80700" cy="1526144"/>
              <a:chOff x="1247707" y="1179665"/>
              <a:chExt cx="80700" cy="1526144"/>
            </a:xfrm>
          </p:grpSpPr>
          <p:sp>
            <p:nvSpPr>
              <p:cNvPr id="5146" name="Google Shape;5146;p77"/>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7" name="Google Shape;5147;p77"/>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77"/>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9" name="Google Shape;5149;p77"/>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0" name="Google Shape;5150;p77"/>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77"/>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2" name="Google Shape;5152;p77"/>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3" name="Google Shape;5153;p77"/>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77"/>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5" name="Google Shape;5155;p77"/>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6" name="Google Shape;5156;p77"/>
            <p:cNvGrpSpPr/>
            <p:nvPr/>
          </p:nvGrpSpPr>
          <p:grpSpPr>
            <a:xfrm>
              <a:off x="1421567" y="1179665"/>
              <a:ext cx="80700" cy="1526144"/>
              <a:chOff x="1421567" y="1179665"/>
              <a:chExt cx="80700" cy="1526144"/>
            </a:xfrm>
          </p:grpSpPr>
          <p:sp>
            <p:nvSpPr>
              <p:cNvPr id="5157" name="Google Shape;5157;p77"/>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8" name="Google Shape;5158;p77"/>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77"/>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0" name="Google Shape;5160;p77"/>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1" name="Google Shape;5161;p77"/>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77"/>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3" name="Google Shape;5163;p77"/>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4" name="Google Shape;5164;p77"/>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77"/>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77"/>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67" name="Google Shape;5167;p77"/>
            <p:cNvGrpSpPr/>
            <p:nvPr/>
          </p:nvGrpSpPr>
          <p:grpSpPr>
            <a:xfrm>
              <a:off x="1592327" y="1179665"/>
              <a:ext cx="80700" cy="1526144"/>
              <a:chOff x="1592327" y="1179665"/>
              <a:chExt cx="80700" cy="1526144"/>
            </a:xfrm>
          </p:grpSpPr>
          <p:sp>
            <p:nvSpPr>
              <p:cNvPr id="5168" name="Google Shape;5168;p77"/>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77"/>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77"/>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77"/>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2" name="Google Shape;5172;p77"/>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3" name="Google Shape;5173;p77"/>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77"/>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77"/>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77"/>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77"/>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78" name="Google Shape;5178;p77"/>
            <p:cNvGrpSpPr/>
            <p:nvPr/>
          </p:nvGrpSpPr>
          <p:grpSpPr>
            <a:xfrm>
              <a:off x="1766187" y="1179665"/>
              <a:ext cx="80700" cy="1526144"/>
              <a:chOff x="1766187" y="1179665"/>
              <a:chExt cx="80700" cy="1526144"/>
            </a:xfrm>
          </p:grpSpPr>
          <p:sp>
            <p:nvSpPr>
              <p:cNvPr id="5179" name="Google Shape;5179;p77"/>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77"/>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77"/>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77"/>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77"/>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77"/>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77"/>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77"/>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7" name="Google Shape;5187;p77"/>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8" name="Google Shape;5188;p77"/>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89" name="Google Shape;5189;p77"/>
            <p:cNvGrpSpPr/>
            <p:nvPr/>
          </p:nvGrpSpPr>
          <p:grpSpPr>
            <a:xfrm>
              <a:off x="1936935" y="1179665"/>
              <a:ext cx="80700" cy="1526144"/>
              <a:chOff x="1936935" y="1179665"/>
              <a:chExt cx="80700" cy="1526144"/>
            </a:xfrm>
          </p:grpSpPr>
          <p:sp>
            <p:nvSpPr>
              <p:cNvPr id="5190" name="Google Shape;5190;p77"/>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77"/>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77"/>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77"/>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77"/>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77"/>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77"/>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7" name="Google Shape;5197;p77"/>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77"/>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77"/>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00" name="Google Shape;5200;p77"/>
            <p:cNvGrpSpPr/>
            <p:nvPr/>
          </p:nvGrpSpPr>
          <p:grpSpPr>
            <a:xfrm>
              <a:off x="2110795" y="1179665"/>
              <a:ext cx="80700" cy="1526144"/>
              <a:chOff x="2110795" y="1179665"/>
              <a:chExt cx="80700" cy="1526144"/>
            </a:xfrm>
          </p:grpSpPr>
          <p:sp>
            <p:nvSpPr>
              <p:cNvPr id="5201" name="Google Shape;5201;p77"/>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77"/>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77"/>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77"/>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77"/>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77"/>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77"/>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77"/>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77"/>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77"/>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11" name="Google Shape;5211;p77"/>
            <p:cNvGrpSpPr/>
            <p:nvPr/>
          </p:nvGrpSpPr>
          <p:grpSpPr>
            <a:xfrm>
              <a:off x="2284655" y="1179665"/>
              <a:ext cx="80700" cy="1526144"/>
              <a:chOff x="2284655" y="1179665"/>
              <a:chExt cx="80700" cy="1526144"/>
            </a:xfrm>
          </p:grpSpPr>
          <p:sp>
            <p:nvSpPr>
              <p:cNvPr id="5212" name="Google Shape;5212;p77"/>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3" name="Google Shape;5213;p77"/>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4" name="Google Shape;5214;p77"/>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5" name="Google Shape;5215;p77"/>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6" name="Google Shape;5216;p77"/>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77"/>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77"/>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77"/>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77"/>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77"/>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22" name="Google Shape;5222;p77"/>
          <p:cNvGrpSpPr/>
          <p:nvPr/>
        </p:nvGrpSpPr>
        <p:grpSpPr>
          <a:xfrm>
            <a:off x="5247808" y="2397607"/>
            <a:ext cx="2728496" cy="2204266"/>
            <a:chOff x="2623904" y="1198803"/>
            <a:chExt cx="1364248" cy="1102133"/>
          </a:xfrm>
        </p:grpSpPr>
        <p:grpSp>
          <p:nvGrpSpPr>
            <p:cNvPr id="5223" name="Google Shape;5223;p77"/>
            <p:cNvGrpSpPr/>
            <p:nvPr/>
          </p:nvGrpSpPr>
          <p:grpSpPr>
            <a:xfrm>
              <a:off x="2623907" y="1198803"/>
              <a:ext cx="1364245" cy="273000"/>
              <a:chOff x="2623907" y="1198803"/>
              <a:chExt cx="1364245" cy="273000"/>
            </a:xfrm>
          </p:grpSpPr>
          <p:sp>
            <p:nvSpPr>
              <p:cNvPr id="5224" name="Google Shape;5224;p77"/>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77"/>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77"/>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77"/>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77"/>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29" name="Google Shape;5229;p77"/>
            <p:cNvGrpSpPr/>
            <p:nvPr/>
          </p:nvGrpSpPr>
          <p:grpSpPr>
            <a:xfrm>
              <a:off x="2623904" y="1476964"/>
              <a:ext cx="1364245" cy="273000"/>
              <a:chOff x="2623904" y="1476964"/>
              <a:chExt cx="1364245" cy="273000"/>
            </a:xfrm>
          </p:grpSpPr>
          <p:sp>
            <p:nvSpPr>
              <p:cNvPr id="5230" name="Google Shape;5230;p77"/>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77"/>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77"/>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77"/>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4" name="Google Shape;5234;p77"/>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35" name="Google Shape;5235;p77"/>
            <p:cNvGrpSpPr/>
            <p:nvPr/>
          </p:nvGrpSpPr>
          <p:grpSpPr>
            <a:xfrm>
              <a:off x="2623907" y="1749775"/>
              <a:ext cx="1364245" cy="273000"/>
              <a:chOff x="2623907" y="1749775"/>
              <a:chExt cx="1364245" cy="273000"/>
            </a:xfrm>
          </p:grpSpPr>
          <p:sp>
            <p:nvSpPr>
              <p:cNvPr id="5236" name="Google Shape;5236;p77"/>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7" name="Google Shape;5237;p77"/>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77"/>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9" name="Google Shape;5239;p77"/>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77"/>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41" name="Google Shape;5241;p77"/>
            <p:cNvGrpSpPr/>
            <p:nvPr/>
          </p:nvGrpSpPr>
          <p:grpSpPr>
            <a:xfrm>
              <a:off x="2623904" y="2027936"/>
              <a:ext cx="1364245" cy="273000"/>
              <a:chOff x="2623904" y="2027936"/>
              <a:chExt cx="1364245" cy="273000"/>
            </a:xfrm>
          </p:grpSpPr>
          <p:sp>
            <p:nvSpPr>
              <p:cNvPr id="5242" name="Google Shape;5242;p77"/>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77"/>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4" name="Google Shape;5244;p77"/>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5" name="Google Shape;5245;p77"/>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77"/>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247" name="Google Shape;5247;p77"/>
          <p:cNvGrpSpPr/>
          <p:nvPr/>
        </p:nvGrpSpPr>
        <p:grpSpPr>
          <a:xfrm>
            <a:off x="5226730" y="5315752"/>
            <a:ext cx="2775083" cy="318249"/>
            <a:chOff x="3200660" y="2180272"/>
            <a:chExt cx="2563824" cy="378237"/>
          </a:xfrm>
        </p:grpSpPr>
        <p:sp>
          <p:nvSpPr>
            <p:cNvPr id="5248" name="Google Shape;5248;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0" name="Google Shape;5250;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1" name="Google Shape;5251;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2" name="Google Shape;5252;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4" name="Google Shape;5254;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5" name="Google Shape;5255;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7" name="Google Shape;5257;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8" name="Google Shape;5258;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9" name="Google Shape;5259;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0" name="Google Shape;5260;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2" name="Google Shape;5262;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3" name="Google Shape;5263;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5" name="Google Shape;5265;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6" name="Google Shape;5266;p77"/>
          <p:cNvGrpSpPr/>
          <p:nvPr/>
        </p:nvGrpSpPr>
        <p:grpSpPr>
          <a:xfrm>
            <a:off x="5219780" y="5871280"/>
            <a:ext cx="2781004" cy="319250"/>
            <a:chOff x="3530150" y="2790075"/>
            <a:chExt cx="1962600" cy="225300"/>
          </a:xfrm>
        </p:grpSpPr>
        <p:sp>
          <p:nvSpPr>
            <p:cNvPr id="5267" name="Google Shape;5267;p77"/>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8" name="Google Shape;5268;p77"/>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9" name="Google Shape;5269;p77"/>
          <p:cNvGrpSpPr/>
          <p:nvPr/>
        </p:nvGrpSpPr>
        <p:grpSpPr>
          <a:xfrm>
            <a:off x="5219895" y="6427810"/>
            <a:ext cx="2823258" cy="308351"/>
            <a:chOff x="3558802" y="4011244"/>
            <a:chExt cx="1866000" cy="111600"/>
          </a:xfrm>
        </p:grpSpPr>
        <p:sp>
          <p:nvSpPr>
            <p:cNvPr id="5270" name="Google Shape;5270;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1" name="Google Shape;5271;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2" name="Google Shape;5272;p77"/>
          <p:cNvGrpSpPr/>
          <p:nvPr/>
        </p:nvGrpSpPr>
        <p:grpSpPr>
          <a:xfrm>
            <a:off x="5220471" y="4838950"/>
            <a:ext cx="2767006" cy="239522"/>
            <a:chOff x="3465975" y="2270258"/>
            <a:chExt cx="1986364" cy="171947"/>
          </a:xfrm>
        </p:grpSpPr>
        <p:sp>
          <p:nvSpPr>
            <p:cNvPr id="5273" name="Google Shape;5273;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4" name="Google Shape;5274;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5" name="Google Shape;5275;p77"/>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77"/>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7" name="Google Shape;5277;p77"/>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8" name="Google Shape;5278;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77"/>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0" name="Google Shape;5280;p77"/>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81" name="Google Shape;5281;p77"/>
          <p:cNvGrpSpPr/>
          <p:nvPr/>
        </p:nvGrpSpPr>
        <p:grpSpPr>
          <a:xfrm>
            <a:off x="5242485" y="7566496"/>
            <a:ext cx="2739063" cy="390920"/>
            <a:chOff x="723300" y="4253549"/>
            <a:chExt cx="2276482" cy="324900"/>
          </a:xfrm>
        </p:grpSpPr>
        <p:sp>
          <p:nvSpPr>
            <p:cNvPr id="5282" name="Google Shape;5282;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3" name="Google Shape;5283;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4" name="Google Shape;5284;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5" name="Google Shape;5285;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86" name="Google Shape;5286;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287" name="Google Shape;5287;p77"/>
          <p:cNvGrpSpPr/>
          <p:nvPr/>
        </p:nvGrpSpPr>
        <p:grpSpPr>
          <a:xfrm>
            <a:off x="5221607" y="6968978"/>
            <a:ext cx="2778132" cy="360238"/>
            <a:chOff x="705948" y="3788465"/>
            <a:chExt cx="2308953" cy="299400"/>
          </a:xfrm>
        </p:grpSpPr>
        <p:sp>
          <p:nvSpPr>
            <p:cNvPr id="5288" name="Google Shape;5288;p77"/>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9" name="Google Shape;5289;p77"/>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0" name="Google Shape;5290;p77"/>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7"/>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7"/>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3" name="Google Shape;5293;p77"/>
          <p:cNvGrpSpPr/>
          <p:nvPr/>
        </p:nvGrpSpPr>
        <p:grpSpPr>
          <a:xfrm>
            <a:off x="8415588" y="4176886"/>
            <a:ext cx="2867642" cy="383001"/>
            <a:chOff x="4273350" y="2088443"/>
            <a:chExt cx="1433821" cy="191501"/>
          </a:xfrm>
        </p:grpSpPr>
        <p:grpSp>
          <p:nvGrpSpPr>
            <p:cNvPr id="5294" name="Google Shape;5294;p77"/>
            <p:cNvGrpSpPr/>
            <p:nvPr/>
          </p:nvGrpSpPr>
          <p:grpSpPr>
            <a:xfrm>
              <a:off x="4273350" y="2088443"/>
              <a:ext cx="1433821" cy="0"/>
              <a:chOff x="5224975" y="2962250"/>
              <a:chExt cx="1544400" cy="0"/>
            </a:xfrm>
          </p:grpSpPr>
          <p:cxnSp>
            <p:nvCxnSpPr>
              <p:cNvPr id="5295" name="Google Shape;5295;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96" name="Google Shape;5296;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97" name="Google Shape;5297;p77"/>
            <p:cNvGrpSpPr/>
            <p:nvPr/>
          </p:nvGrpSpPr>
          <p:grpSpPr>
            <a:xfrm>
              <a:off x="4273350" y="2279944"/>
              <a:ext cx="1433821" cy="0"/>
              <a:chOff x="5224975" y="2962250"/>
              <a:chExt cx="1544400" cy="0"/>
            </a:xfrm>
          </p:grpSpPr>
          <p:cxnSp>
            <p:nvCxnSpPr>
              <p:cNvPr id="5298" name="Google Shape;5298;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99" name="Google Shape;5299;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00" name="Google Shape;5300;p77"/>
          <p:cNvGrpSpPr/>
          <p:nvPr/>
        </p:nvGrpSpPr>
        <p:grpSpPr>
          <a:xfrm>
            <a:off x="5317481" y="8194694"/>
            <a:ext cx="2609218" cy="588147"/>
            <a:chOff x="2658741" y="4097347"/>
            <a:chExt cx="1304609" cy="294074"/>
          </a:xfrm>
        </p:grpSpPr>
        <p:grpSp>
          <p:nvGrpSpPr>
            <p:cNvPr id="5301" name="Google Shape;5301;p77"/>
            <p:cNvGrpSpPr/>
            <p:nvPr/>
          </p:nvGrpSpPr>
          <p:grpSpPr>
            <a:xfrm>
              <a:off x="2658741" y="4097347"/>
              <a:ext cx="118572" cy="294074"/>
              <a:chOff x="3343310" y="4475555"/>
              <a:chExt cx="127717" cy="316753"/>
            </a:xfrm>
          </p:grpSpPr>
          <p:sp>
            <p:nvSpPr>
              <p:cNvPr id="5302" name="Google Shape;5302;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4" name="Google Shape;5304;p77"/>
            <p:cNvGrpSpPr/>
            <p:nvPr/>
          </p:nvGrpSpPr>
          <p:grpSpPr>
            <a:xfrm>
              <a:off x="3815519" y="4098388"/>
              <a:ext cx="147831" cy="291991"/>
              <a:chOff x="3527539" y="4476677"/>
              <a:chExt cx="159232" cy="314510"/>
            </a:xfrm>
          </p:grpSpPr>
          <p:sp>
            <p:nvSpPr>
              <p:cNvPr id="5305" name="Google Shape;5305;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7" name="Google Shape;5307;p77"/>
            <p:cNvGrpSpPr/>
            <p:nvPr/>
          </p:nvGrpSpPr>
          <p:grpSpPr>
            <a:xfrm>
              <a:off x="3511696" y="4098388"/>
              <a:ext cx="147831" cy="291991"/>
              <a:chOff x="3527539" y="4476677"/>
              <a:chExt cx="159232" cy="314510"/>
            </a:xfrm>
          </p:grpSpPr>
          <p:sp>
            <p:nvSpPr>
              <p:cNvPr id="5308" name="Google Shape;5308;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0" name="Google Shape;5310;p77"/>
            <p:cNvGrpSpPr/>
            <p:nvPr/>
          </p:nvGrpSpPr>
          <p:grpSpPr>
            <a:xfrm>
              <a:off x="3207874" y="4098388"/>
              <a:ext cx="147831" cy="291991"/>
              <a:chOff x="3527539" y="4476677"/>
              <a:chExt cx="159232" cy="314510"/>
            </a:xfrm>
          </p:grpSpPr>
          <p:sp>
            <p:nvSpPr>
              <p:cNvPr id="5311" name="Google Shape;5311;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3" name="Google Shape;5313;p77"/>
            <p:cNvGrpSpPr/>
            <p:nvPr/>
          </p:nvGrpSpPr>
          <p:grpSpPr>
            <a:xfrm>
              <a:off x="2933305" y="4097347"/>
              <a:ext cx="118572" cy="294074"/>
              <a:chOff x="3343310" y="4475555"/>
              <a:chExt cx="127717" cy="316753"/>
            </a:xfrm>
          </p:grpSpPr>
          <p:sp>
            <p:nvSpPr>
              <p:cNvPr id="5314" name="Google Shape;5314;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316" name="Google Shape;5316;p77"/>
          <p:cNvGrpSpPr/>
          <p:nvPr/>
        </p:nvGrpSpPr>
        <p:grpSpPr>
          <a:xfrm>
            <a:off x="8418698" y="2352083"/>
            <a:ext cx="2861422" cy="1502475"/>
            <a:chOff x="5159450" y="1919950"/>
            <a:chExt cx="1541050" cy="862500"/>
          </a:xfrm>
        </p:grpSpPr>
        <p:sp>
          <p:nvSpPr>
            <p:cNvPr id="5317" name="Google Shape;5317;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18" name="Google Shape;5318;p77"/>
            <p:cNvGrpSpPr/>
            <p:nvPr/>
          </p:nvGrpSpPr>
          <p:grpSpPr>
            <a:xfrm>
              <a:off x="5159450" y="1919950"/>
              <a:ext cx="1541050" cy="862500"/>
              <a:chOff x="5159450" y="1919950"/>
              <a:chExt cx="1541050" cy="862500"/>
            </a:xfrm>
          </p:grpSpPr>
          <p:cxnSp>
            <p:nvCxnSpPr>
              <p:cNvPr id="5319" name="Google Shape;5319;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20" name="Google Shape;5320;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21" name="Google Shape;5321;p77"/>
          <p:cNvGrpSpPr/>
          <p:nvPr/>
        </p:nvGrpSpPr>
        <p:grpSpPr>
          <a:xfrm>
            <a:off x="8514972" y="4879623"/>
            <a:ext cx="2668873" cy="1935827"/>
            <a:chOff x="4294923" y="2439811"/>
            <a:chExt cx="1334436" cy="967914"/>
          </a:xfrm>
        </p:grpSpPr>
        <p:grpSp>
          <p:nvGrpSpPr>
            <p:cNvPr id="5322" name="Google Shape;5322;p77"/>
            <p:cNvGrpSpPr/>
            <p:nvPr/>
          </p:nvGrpSpPr>
          <p:grpSpPr>
            <a:xfrm>
              <a:off x="4960455" y="2469658"/>
              <a:ext cx="668904" cy="885524"/>
              <a:chOff x="4960455" y="2469658"/>
              <a:chExt cx="668904" cy="885524"/>
            </a:xfrm>
          </p:grpSpPr>
          <p:sp>
            <p:nvSpPr>
              <p:cNvPr id="5323" name="Google Shape;5323;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8" name="Google Shape;5328;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9" name="Google Shape;5329;p77"/>
            <p:cNvGrpSpPr/>
            <p:nvPr/>
          </p:nvGrpSpPr>
          <p:grpSpPr>
            <a:xfrm>
              <a:off x="4294923" y="2469658"/>
              <a:ext cx="668951" cy="885524"/>
              <a:chOff x="4294923" y="2469658"/>
              <a:chExt cx="668951" cy="885524"/>
            </a:xfrm>
          </p:grpSpPr>
          <p:sp>
            <p:nvSpPr>
              <p:cNvPr id="5330" name="Google Shape;5330;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5" name="Google Shape;5335;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36" name="Google Shape;5336;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7" name="Google Shape;5337;p77"/>
          <p:cNvGrpSpPr/>
          <p:nvPr/>
        </p:nvGrpSpPr>
        <p:grpSpPr>
          <a:xfrm>
            <a:off x="8487379" y="6988512"/>
            <a:ext cx="2861898" cy="1794577"/>
            <a:chOff x="4351371" y="3547942"/>
            <a:chExt cx="1345130" cy="843475"/>
          </a:xfrm>
        </p:grpSpPr>
        <p:grpSp>
          <p:nvGrpSpPr>
            <p:cNvPr id="5338" name="Google Shape;5338;p77"/>
            <p:cNvGrpSpPr/>
            <p:nvPr/>
          </p:nvGrpSpPr>
          <p:grpSpPr>
            <a:xfrm>
              <a:off x="4351371" y="4209917"/>
              <a:ext cx="1345130" cy="181500"/>
              <a:chOff x="4351371" y="4209917"/>
              <a:chExt cx="1345130" cy="181500"/>
            </a:xfrm>
          </p:grpSpPr>
          <p:sp>
            <p:nvSpPr>
              <p:cNvPr id="5339" name="Google Shape;5339;p77"/>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40" name="Google Shape;5340;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41" name="Google Shape;5341;p77"/>
            <p:cNvGrpSpPr/>
            <p:nvPr/>
          </p:nvGrpSpPr>
          <p:grpSpPr>
            <a:xfrm>
              <a:off x="4403010" y="3985221"/>
              <a:ext cx="1109518" cy="181500"/>
              <a:chOff x="4403010" y="3985221"/>
              <a:chExt cx="1109518" cy="181500"/>
            </a:xfrm>
          </p:grpSpPr>
          <p:sp>
            <p:nvSpPr>
              <p:cNvPr id="5342" name="Google Shape;5342;p77"/>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43" name="Google Shape;5343;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44" name="Google Shape;5344;p77"/>
            <p:cNvGrpSpPr/>
            <p:nvPr/>
          </p:nvGrpSpPr>
          <p:grpSpPr>
            <a:xfrm>
              <a:off x="4618704" y="3766582"/>
              <a:ext cx="807858" cy="181500"/>
              <a:chOff x="4618704" y="3766582"/>
              <a:chExt cx="807858" cy="181500"/>
            </a:xfrm>
          </p:grpSpPr>
          <p:sp>
            <p:nvSpPr>
              <p:cNvPr id="5345" name="Google Shape;5345;p77"/>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46" name="Google Shape;5346;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47" name="Google Shape;5347;p77"/>
            <p:cNvGrpSpPr/>
            <p:nvPr/>
          </p:nvGrpSpPr>
          <p:grpSpPr>
            <a:xfrm>
              <a:off x="4735238" y="3547942"/>
              <a:ext cx="462839" cy="181500"/>
              <a:chOff x="4735238" y="3547942"/>
              <a:chExt cx="462839" cy="181500"/>
            </a:xfrm>
          </p:grpSpPr>
          <p:sp>
            <p:nvSpPr>
              <p:cNvPr id="5348" name="Google Shape;5348;p77"/>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349" name="Google Shape;5349;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50" name="Google Shape;5350;p77"/>
          <p:cNvGrpSpPr/>
          <p:nvPr/>
        </p:nvGrpSpPr>
        <p:grpSpPr>
          <a:xfrm>
            <a:off x="14840094" y="4859160"/>
            <a:ext cx="2041909" cy="1857706"/>
            <a:chOff x="926675" y="238125"/>
            <a:chExt cx="5755100" cy="5232975"/>
          </a:xfrm>
        </p:grpSpPr>
        <p:sp>
          <p:nvSpPr>
            <p:cNvPr id="5351" name="Google Shape;5351;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2" name="Google Shape;5352;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3" name="Google Shape;5353;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5" name="Google Shape;5355;p77"/>
          <p:cNvGrpSpPr/>
          <p:nvPr/>
        </p:nvGrpSpPr>
        <p:grpSpPr>
          <a:xfrm>
            <a:off x="1454842" y="5656630"/>
            <a:ext cx="3390748" cy="3121675"/>
            <a:chOff x="727421" y="2828315"/>
            <a:chExt cx="1695374" cy="1560837"/>
          </a:xfrm>
        </p:grpSpPr>
        <p:grpSp>
          <p:nvGrpSpPr>
            <p:cNvPr id="5356" name="Google Shape;5356;p77"/>
            <p:cNvGrpSpPr/>
            <p:nvPr/>
          </p:nvGrpSpPr>
          <p:grpSpPr>
            <a:xfrm>
              <a:off x="727421" y="2828315"/>
              <a:ext cx="1695374" cy="1560837"/>
              <a:chOff x="734799" y="2782450"/>
              <a:chExt cx="1571100" cy="1577400"/>
            </a:xfrm>
          </p:grpSpPr>
          <p:cxnSp>
            <p:nvCxnSpPr>
              <p:cNvPr id="5357" name="Google Shape;5357;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58" name="Google Shape;5358;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59" name="Google Shape;5359;p77"/>
            <p:cNvGrpSpPr/>
            <p:nvPr/>
          </p:nvGrpSpPr>
          <p:grpSpPr>
            <a:xfrm>
              <a:off x="819108" y="2882501"/>
              <a:ext cx="1556791" cy="1426186"/>
              <a:chOff x="819108" y="2882501"/>
              <a:chExt cx="1556791" cy="1426186"/>
            </a:xfrm>
          </p:grpSpPr>
          <p:grpSp>
            <p:nvGrpSpPr>
              <p:cNvPr id="5360" name="Google Shape;5360;p77"/>
              <p:cNvGrpSpPr/>
              <p:nvPr/>
            </p:nvGrpSpPr>
            <p:grpSpPr>
              <a:xfrm>
                <a:off x="819108" y="2882501"/>
                <a:ext cx="103104" cy="1426186"/>
                <a:chOff x="4674013" y="3100904"/>
                <a:chExt cx="122758" cy="1698043"/>
              </a:xfrm>
            </p:grpSpPr>
            <p:sp>
              <p:nvSpPr>
                <p:cNvPr id="5361" name="Google Shape;5361;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2" name="Google Shape;5362;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5" name="Google Shape;5365;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7" name="Google Shape;5367;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8" name="Google Shape;5368;p77"/>
              <p:cNvGrpSpPr/>
              <p:nvPr/>
            </p:nvGrpSpPr>
            <p:grpSpPr>
              <a:xfrm>
                <a:off x="1062475" y="2882501"/>
                <a:ext cx="103104" cy="1426186"/>
                <a:chOff x="4940438" y="3100904"/>
                <a:chExt cx="122758" cy="1698043"/>
              </a:xfrm>
            </p:grpSpPr>
            <p:sp>
              <p:nvSpPr>
                <p:cNvPr id="5369" name="Google Shape;5369;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70" name="Google Shape;5370;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1" name="Google Shape;5371;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6" name="Google Shape;5376;p77"/>
              <p:cNvGrpSpPr/>
              <p:nvPr/>
            </p:nvGrpSpPr>
            <p:grpSpPr>
              <a:xfrm>
                <a:off x="1299324" y="2882501"/>
                <a:ext cx="103104" cy="1426186"/>
                <a:chOff x="5206863" y="3100904"/>
                <a:chExt cx="122758" cy="1698043"/>
              </a:xfrm>
            </p:grpSpPr>
            <p:sp>
              <p:nvSpPr>
                <p:cNvPr id="5377" name="Google Shape;5377;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9" name="Google Shape;5379;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1" name="Google Shape;5381;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2" name="Google Shape;5382;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4" name="Google Shape;5384;p77"/>
              <p:cNvGrpSpPr/>
              <p:nvPr/>
            </p:nvGrpSpPr>
            <p:grpSpPr>
              <a:xfrm>
                <a:off x="1786057" y="2882501"/>
                <a:ext cx="103104" cy="1426186"/>
                <a:chOff x="6006138" y="3143629"/>
                <a:chExt cx="122758" cy="1698043"/>
              </a:xfrm>
            </p:grpSpPr>
            <p:sp>
              <p:nvSpPr>
                <p:cNvPr id="5385" name="Google Shape;5385;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86" name="Google Shape;5386;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88" name="Google Shape;5388;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2" name="Google Shape;5392;p77"/>
              <p:cNvGrpSpPr/>
              <p:nvPr/>
            </p:nvGrpSpPr>
            <p:grpSpPr>
              <a:xfrm>
                <a:off x="2029422" y="2882501"/>
                <a:ext cx="103104" cy="1426186"/>
                <a:chOff x="6805413" y="3100904"/>
                <a:chExt cx="122758" cy="1698043"/>
              </a:xfrm>
            </p:grpSpPr>
            <p:sp>
              <p:nvSpPr>
                <p:cNvPr id="5393" name="Google Shape;5393;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4" name="Google Shape;5394;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5" name="Google Shape;5395;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7" name="Google Shape;5397;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8" name="Google Shape;5398;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0" name="Google Shape;5400;p77"/>
              <p:cNvGrpSpPr/>
              <p:nvPr/>
            </p:nvGrpSpPr>
            <p:grpSpPr>
              <a:xfrm>
                <a:off x="2272795" y="2882501"/>
                <a:ext cx="103104" cy="1426186"/>
                <a:chOff x="5206863" y="3100904"/>
                <a:chExt cx="122758" cy="1698043"/>
              </a:xfrm>
            </p:grpSpPr>
            <p:sp>
              <p:nvSpPr>
                <p:cNvPr id="5401" name="Google Shape;5401;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3" name="Google Shape;5403;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4" name="Google Shape;5404;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8" name="Google Shape;5408;p77"/>
              <p:cNvGrpSpPr/>
              <p:nvPr/>
            </p:nvGrpSpPr>
            <p:grpSpPr>
              <a:xfrm>
                <a:off x="1542694" y="2882501"/>
                <a:ext cx="103104" cy="1426186"/>
                <a:chOff x="6006138" y="3143629"/>
                <a:chExt cx="122758" cy="1698043"/>
              </a:xfrm>
            </p:grpSpPr>
            <p:sp>
              <p:nvSpPr>
                <p:cNvPr id="5409" name="Google Shape;5409;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10" name="Google Shape;5410;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12" name="Google Shape;5412;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3" name="Google Shape;5413;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5" name="Google Shape;5415;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5416" name="Google Shape;5416;p77"/>
          <p:cNvGrpSpPr/>
          <p:nvPr/>
        </p:nvGrpSpPr>
        <p:grpSpPr>
          <a:xfrm>
            <a:off x="11366943" y="7036073"/>
            <a:ext cx="5499905" cy="1741354"/>
            <a:chOff x="238125" y="1725700"/>
            <a:chExt cx="7139025" cy="2260325"/>
          </a:xfrm>
        </p:grpSpPr>
        <p:sp>
          <p:nvSpPr>
            <p:cNvPr id="5417" name="Google Shape;5417;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9" name="Google Shape;5419;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2" name="Google Shape;5422;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7" name="Google Shape;5427;p77"/>
          <p:cNvGrpSpPr/>
          <p:nvPr/>
        </p:nvGrpSpPr>
        <p:grpSpPr>
          <a:xfrm>
            <a:off x="11907271" y="4919567"/>
            <a:ext cx="2210904" cy="1833494"/>
            <a:chOff x="5249100" y="1210600"/>
            <a:chExt cx="3502700" cy="2904775"/>
          </a:xfrm>
        </p:grpSpPr>
        <p:sp>
          <p:nvSpPr>
            <p:cNvPr id="5428" name="Google Shape;5428;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0" name="Google Shape;5430;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1" name="Google Shape;5431;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32" name="Google Shape;5432;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33" name="Google Shape;5433;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34" name="Google Shape;5434;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35" name="Google Shape;5435;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36" name="Google Shape;5436;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77"/>
          <p:cNvGrpSpPr/>
          <p:nvPr/>
        </p:nvGrpSpPr>
        <p:grpSpPr>
          <a:xfrm>
            <a:off x="14272366" y="2358401"/>
            <a:ext cx="2609300" cy="2249712"/>
            <a:chOff x="7287122" y="1165658"/>
            <a:chExt cx="1219413" cy="1051365"/>
          </a:xfrm>
        </p:grpSpPr>
        <p:grpSp>
          <p:nvGrpSpPr>
            <p:cNvPr id="5438" name="Google Shape;5438;p77"/>
            <p:cNvGrpSpPr/>
            <p:nvPr/>
          </p:nvGrpSpPr>
          <p:grpSpPr>
            <a:xfrm>
              <a:off x="7287122" y="1969723"/>
              <a:ext cx="1219413" cy="247300"/>
              <a:chOff x="7287122" y="1969723"/>
              <a:chExt cx="1219413" cy="247300"/>
            </a:xfrm>
          </p:grpSpPr>
          <p:sp>
            <p:nvSpPr>
              <p:cNvPr id="5439" name="Google Shape;5439;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0" name="Google Shape;5440;p77"/>
              <p:cNvGrpSpPr/>
              <p:nvPr/>
            </p:nvGrpSpPr>
            <p:grpSpPr>
              <a:xfrm>
                <a:off x="7287122" y="2063892"/>
                <a:ext cx="1151753" cy="73428"/>
                <a:chOff x="7287122" y="2063892"/>
                <a:chExt cx="1151753" cy="73428"/>
              </a:xfrm>
            </p:grpSpPr>
            <p:sp>
              <p:nvSpPr>
                <p:cNvPr id="5441" name="Google Shape;5441;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42" name="Google Shape;5442;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43" name="Google Shape;5443;p77"/>
            <p:cNvGrpSpPr/>
            <p:nvPr/>
          </p:nvGrpSpPr>
          <p:grpSpPr>
            <a:xfrm>
              <a:off x="7287122" y="1712201"/>
              <a:ext cx="1219403" cy="246767"/>
              <a:chOff x="7287122" y="1712201"/>
              <a:chExt cx="1219403" cy="246767"/>
            </a:xfrm>
          </p:grpSpPr>
          <p:sp>
            <p:nvSpPr>
              <p:cNvPr id="5444" name="Google Shape;5444;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5" name="Google Shape;5445;p77"/>
              <p:cNvGrpSpPr/>
              <p:nvPr/>
            </p:nvGrpSpPr>
            <p:grpSpPr>
              <a:xfrm>
                <a:off x="7287122" y="1842861"/>
                <a:ext cx="1005303" cy="73419"/>
                <a:chOff x="7287122" y="1842861"/>
                <a:chExt cx="1005303" cy="73419"/>
              </a:xfrm>
            </p:grpSpPr>
            <p:sp>
              <p:nvSpPr>
                <p:cNvPr id="5446" name="Google Shape;5446;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47" name="Google Shape;5447;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48" name="Google Shape;5448;p77"/>
            <p:cNvGrpSpPr/>
            <p:nvPr/>
          </p:nvGrpSpPr>
          <p:grpSpPr>
            <a:xfrm>
              <a:off x="7287122" y="1447520"/>
              <a:ext cx="1219403" cy="286667"/>
              <a:chOff x="7287122" y="1447520"/>
              <a:chExt cx="1219403" cy="286667"/>
            </a:xfrm>
          </p:grpSpPr>
          <p:sp>
            <p:nvSpPr>
              <p:cNvPr id="5449" name="Google Shape;5449;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50" name="Google Shape;5450;p77"/>
              <p:cNvGrpSpPr/>
              <p:nvPr/>
            </p:nvGrpSpPr>
            <p:grpSpPr>
              <a:xfrm>
                <a:off x="7287122" y="1581977"/>
                <a:ext cx="852803" cy="73428"/>
                <a:chOff x="7287122" y="1581977"/>
                <a:chExt cx="852803" cy="73428"/>
              </a:xfrm>
            </p:grpSpPr>
            <p:sp>
              <p:nvSpPr>
                <p:cNvPr id="5451" name="Google Shape;5451;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52" name="Google Shape;5452;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53" name="Google Shape;5453;p77"/>
            <p:cNvGrpSpPr/>
            <p:nvPr/>
          </p:nvGrpSpPr>
          <p:grpSpPr>
            <a:xfrm>
              <a:off x="7287122" y="1165658"/>
              <a:ext cx="1219403" cy="344253"/>
              <a:chOff x="7287122" y="1165658"/>
              <a:chExt cx="1219403" cy="344253"/>
            </a:xfrm>
          </p:grpSpPr>
          <p:sp>
            <p:nvSpPr>
              <p:cNvPr id="5454" name="Google Shape;5454;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455" name="Google Shape;5455;p77"/>
              <p:cNvGrpSpPr/>
              <p:nvPr/>
            </p:nvGrpSpPr>
            <p:grpSpPr>
              <a:xfrm>
                <a:off x="7287122" y="1341025"/>
                <a:ext cx="695703" cy="73419"/>
                <a:chOff x="7287122" y="1341025"/>
                <a:chExt cx="695703" cy="73419"/>
              </a:xfrm>
            </p:grpSpPr>
            <p:sp>
              <p:nvSpPr>
                <p:cNvPr id="5456" name="Google Shape;5456;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57" name="Google Shape;5457;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58" name="Google Shape;5458;p77"/>
          <p:cNvGrpSpPr/>
          <p:nvPr/>
        </p:nvGrpSpPr>
        <p:grpSpPr>
          <a:xfrm>
            <a:off x="11605351" y="2370447"/>
            <a:ext cx="2795459" cy="2197080"/>
            <a:chOff x="5900602" y="1193063"/>
            <a:chExt cx="1299851" cy="1021707"/>
          </a:xfrm>
        </p:grpSpPr>
        <p:grpSp>
          <p:nvGrpSpPr>
            <p:cNvPr id="5459" name="Google Shape;5459;p77"/>
            <p:cNvGrpSpPr/>
            <p:nvPr/>
          </p:nvGrpSpPr>
          <p:grpSpPr>
            <a:xfrm>
              <a:off x="6520337" y="1193063"/>
              <a:ext cx="341815" cy="799959"/>
              <a:chOff x="6520337" y="1193063"/>
              <a:chExt cx="341815" cy="799959"/>
            </a:xfrm>
          </p:grpSpPr>
          <p:grpSp>
            <p:nvGrpSpPr>
              <p:cNvPr id="5460" name="Google Shape;5460;p77"/>
              <p:cNvGrpSpPr/>
              <p:nvPr/>
            </p:nvGrpSpPr>
            <p:grpSpPr>
              <a:xfrm>
                <a:off x="6520337" y="1589527"/>
                <a:ext cx="213950" cy="403494"/>
                <a:chOff x="6520337" y="1589527"/>
                <a:chExt cx="213950" cy="403494"/>
              </a:xfrm>
            </p:grpSpPr>
            <p:sp>
              <p:nvSpPr>
                <p:cNvPr id="5461" name="Google Shape;5461;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2" name="Google Shape;5462;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3" name="Google Shape;5463;p77"/>
              <p:cNvGrpSpPr/>
              <p:nvPr/>
            </p:nvGrpSpPr>
            <p:grpSpPr>
              <a:xfrm>
                <a:off x="6577204" y="1193063"/>
                <a:ext cx="284947" cy="464512"/>
                <a:chOff x="6577204" y="1193063"/>
                <a:chExt cx="284947" cy="464512"/>
              </a:xfrm>
            </p:grpSpPr>
            <p:sp>
              <p:nvSpPr>
                <p:cNvPr id="5464" name="Google Shape;5464;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65" name="Google Shape;5465;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66" name="Google Shape;5466;p77"/>
            <p:cNvGrpSpPr/>
            <p:nvPr/>
          </p:nvGrpSpPr>
          <p:grpSpPr>
            <a:xfrm>
              <a:off x="6238903" y="1193063"/>
              <a:ext cx="300475" cy="900152"/>
              <a:chOff x="6238903" y="1193063"/>
              <a:chExt cx="300475" cy="900152"/>
            </a:xfrm>
          </p:grpSpPr>
          <p:grpSp>
            <p:nvGrpSpPr>
              <p:cNvPr id="5467" name="Google Shape;5467;p77"/>
              <p:cNvGrpSpPr/>
              <p:nvPr/>
            </p:nvGrpSpPr>
            <p:grpSpPr>
              <a:xfrm>
                <a:off x="6290865" y="1489315"/>
                <a:ext cx="248514" cy="603900"/>
                <a:chOff x="6290865" y="1489315"/>
                <a:chExt cx="248514" cy="603900"/>
              </a:xfrm>
            </p:grpSpPr>
            <p:sp>
              <p:nvSpPr>
                <p:cNvPr id="5468" name="Google Shape;5468;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0" name="Google Shape;5470;p77"/>
              <p:cNvGrpSpPr/>
              <p:nvPr/>
            </p:nvGrpSpPr>
            <p:grpSpPr>
              <a:xfrm>
                <a:off x="6238903" y="1193063"/>
                <a:ext cx="284947" cy="333087"/>
                <a:chOff x="6238903" y="1193063"/>
                <a:chExt cx="284947" cy="333087"/>
              </a:xfrm>
            </p:grpSpPr>
            <p:sp>
              <p:nvSpPr>
                <p:cNvPr id="5471" name="Google Shape;5471;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72" name="Google Shape;5472;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73" name="Google Shape;5473;p77"/>
            <p:cNvGrpSpPr/>
            <p:nvPr/>
          </p:nvGrpSpPr>
          <p:grpSpPr>
            <a:xfrm>
              <a:off x="5900602" y="1193063"/>
              <a:ext cx="444345" cy="1021707"/>
              <a:chOff x="5900602" y="1193063"/>
              <a:chExt cx="444345" cy="1021707"/>
            </a:xfrm>
          </p:grpSpPr>
          <p:grpSp>
            <p:nvGrpSpPr>
              <p:cNvPr id="5474" name="Google Shape;5474;p77"/>
              <p:cNvGrpSpPr/>
              <p:nvPr/>
            </p:nvGrpSpPr>
            <p:grpSpPr>
              <a:xfrm>
                <a:off x="6046501" y="1367785"/>
                <a:ext cx="298446" cy="846986"/>
                <a:chOff x="6046501" y="1367785"/>
                <a:chExt cx="298446" cy="846986"/>
              </a:xfrm>
            </p:grpSpPr>
            <p:sp>
              <p:nvSpPr>
                <p:cNvPr id="5475" name="Google Shape;5475;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7" name="Google Shape;5477;p77"/>
              <p:cNvGrpSpPr/>
              <p:nvPr/>
            </p:nvGrpSpPr>
            <p:grpSpPr>
              <a:xfrm>
                <a:off x="5900602" y="1193063"/>
                <a:ext cx="284947" cy="182312"/>
                <a:chOff x="5900602" y="1193063"/>
                <a:chExt cx="284947" cy="182312"/>
              </a:xfrm>
            </p:grpSpPr>
            <p:sp>
              <p:nvSpPr>
                <p:cNvPr id="5478" name="Google Shape;5478;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79" name="Google Shape;5479;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80" name="Google Shape;5480;p77"/>
            <p:cNvGrpSpPr/>
            <p:nvPr/>
          </p:nvGrpSpPr>
          <p:grpSpPr>
            <a:xfrm>
              <a:off x="6738300" y="1193063"/>
              <a:ext cx="462153" cy="707634"/>
              <a:chOff x="6738300" y="1193063"/>
              <a:chExt cx="462153" cy="707634"/>
            </a:xfrm>
          </p:grpSpPr>
          <p:grpSp>
            <p:nvGrpSpPr>
              <p:cNvPr id="5481" name="Google Shape;5481;p77"/>
              <p:cNvGrpSpPr/>
              <p:nvPr/>
            </p:nvGrpSpPr>
            <p:grpSpPr>
              <a:xfrm>
                <a:off x="6915505" y="1193063"/>
                <a:ext cx="284947" cy="597387"/>
                <a:chOff x="6915505" y="1193063"/>
                <a:chExt cx="284947" cy="597387"/>
              </a:xfrm>
            </p:grpSpPr>
            <p:sp>
              <p:nvSpPr>
                <p:cNvPr id="5482" name="Google Shape;5482;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483" name="Google Shape;5483;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84" name="Google Shape;5484;p77"/>
              <p:cNvGrpSpPr/>
              <p:nvPr/>
            </p:nvGrpSpPr>
            <p:grpSpPr>
              <a:xfrm>
                <a:off x="6738300" y="1684725"/>
                <a:ext cx="230066" cy="215971"/>
                <a:chOff x="6738300" y="1684725"/>
                <a:chExt cx="230066" cy="215971"/>
              </a:xfrm>
            </p:grpSpPr>
            <p:sp>
              <p:nvSpPr>
                <p:cNvPr id="5485" name="Google Shape;5485;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90" name="Shape 5490"/>
        <p:cNvGrpSpPr/>
        <p:nvPr/>
      </p:nvGrpSpPr>
      <p:grpSpPr>
        <a:xfrm>
          <a:off x="0" y="0"/>
          <a:ext cx="0" cy="0"/>
          <a:chOff x="0" y="0"/>
          <a:chExt cx="0" cy="0"/>
        </a:xfrm>
      </p:grpSpPr>
      <p:sp>
        <p:nvSpPr>
          <p:cNvPr id="5491" name="Google Shape;5491;p78"/>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92" name="Google Shape;5492;p78"/>
          <p:cNvSpPr txBox="1"/>
          <p:nvPr>
            <p:ph idx="4294967295" type="body"/>
          </p:nvPr>
        </p:nvSpPr>
        <p:spPr>
          <a:xfrm>
            <a:off x="1657750" y="3220550"/>
            <a:ext cx="15051600" cy="964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93" name="Google Shape;5493;p78"/>
          <p:cNvGrpSpPr/>
          <p:nvPr/>
        </p:nvGrpSpPr>
        <p:grpSpPr>
          <a:xfrm>
            <a:off x="1658718" y="4615269"/>
            <a:ext cx="678471" cy="596373"/>
            <a:chOff x="898875" y="244725"/>
            <a:chExt cx="481800" cy="423500"/>
          </a:xfrm>
        </p:grpSpPr>
        <p:sp>
          <p:nvSpPr>
            <p:cNvPr id="5494" name="Google Shape;5494;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5" name="Google Shape;5495;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6" name="Google Shape;5496;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7" name="Google Shape;5497;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8" name="Google Shape;5498;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499" name="Google Shape;5499;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0" name="Google Shape;5500;p78"/>
          <p:cNvGrpSpPr/>
          <p:nvPr/>
        </p:nvGrpSpPr>
        <p:grpSpPr>
          <a:xfrm>
            <a:off x="2535482" y="4574205"/>
            <a:ext cx="596337" cy="678506"/>
            <a:chOff x="1529350" y="258825"/>
            <a:chExt cx="423475" cy="481825"/>
          </a:xfrm>
        </p:grpSpPr>
        <p:sp>
          <p:nvSpPr>
            <p:cNvPr id="5501" name="Google Shape;5501;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2" name="Google Shape;5502;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3" name="Google Shape;5503;p78"/>
          <p:cNvGrpSpPr/>
          <p:nvPr/>
        </p:nvGrpSpPr>
        <p:grpSpPr>
          <a:xfrm>
            <a:off x="3321433" y="4734546"/>
            <a:ext cx="681780" cy="357824"/>
            <a:chOff x="2084325" y="363300"/>
            <a:chExt cx="484150" cy="254100"/>
          </a:xfrm>
        </p:grpSpPr>
        <p:sp>
          <p:nvSpPr>
            <p:cNvPr id="5504" name="Google Shape;5504;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5" name="Google Shape;5505;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6" name="Google Shape;5506;p78"/>
          <p:cNvGrpSpPr/>
          <p:nvPr/>
        </p:nvGrpSpPr>
        <p:grpSpPr>
          <a:xfrm>
            <a:off x="4220022" y="4574205"/>
            <a:ext cx="596337" cy="678506"/>
            <a:chOff x="2707500" y="249400"/>
            <a:chExt cx="423475" cy="481825"/>
          </a:xfrm>
        </p:grpSpPr>
        <p:sp>
          <p:nvSpPr>
            <p:cNvPr id="5507" name="Google Shape;5507;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08" name="Google Shape;5508;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09" name="Google Shape;5509;p78"/>
          <p:cNvGrpSpPr/>
          <p:nvPr/>
        </p:nvGrpSpPr>
        <p:grpSpPr>
          <a:xfrm>
            <a:off x="5047252" y="4574856"/>
            <a:ext cx="610772" cy="677203"/>
            <a:chOff x="3300325" y="249875"/>
            <a:chExt cx="433725" cy="480900"/>
          </a:xfrm>
        </p:grpSpPr>
        <p:sp>
          <p:nvSpPr>
            <p:cNvPr id="5510" name="Google Shape;5510;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1" name="Google Shape;5511;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2" name="Google Shape;5512;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3" name="Google Shape;5513;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4" name="Google Shape;5514;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5" name="Google Shape;5515;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16" name="Google Shape;5516;p78"/>
          <p:cNvGrpSpPr/>
          <p:nvPr/>
        </p:nvGrpSpPr>
        <p:grpSpPr>
          <a:xfrm>
            <a:off x="5825423" y="4574698"/>
            <a:ext cx="704698" cy="677520"/>
            <a:chOff x="3854700" y="249750"/>
            <a:chExt cx="500425" cy="481125"/>
          </a:xfrm>
        </p:grpSpPr>
        <p:sp>
          <p:nvSpPr>
            <p:cNvPr id="5517" name="Google Shape;5517;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8" name="Google Shape;5518;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19" name="Google Shape;5519;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0" name="Google Shape;5520;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1" name="Google Shape;5521;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2" name="Google Shape;5522;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3" name="Google Shape;5523;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4" name="Google Shape;5524;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25" name="Google Shape;5525;p78"/>
          <p:cNvGrpSpPr/>
          <p:nvPr/>
        </p:nvGrpSpPr>
        <p:grpSpPr>
          <a:xfrm>
            <a:off x="6661401" y="4574698"/>
            <a:ext cx="704698" cy="677520"/>
            <a:chOff x="4447550" y="249750"/>
            <a:chExt cx="500425" cy="481125"/>
          </a:xfrm>
        </p:grpSpPr>
        <p:sp>
          <p:nvSpPr>
            <p:cNvPr id="5526" name="Google Shape;5526;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27" name="Google Shape;5527;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28" name="Google Shape;5528;p78"/>
          <p:cNvGrpSpPr/>
          <p:nvPr/>
        </p:nvGrpSpPr>
        <p:grpSpPr>
          <a:xfrm>
            <a:off x="7519804" y="4574205"/>
            <a:ext cx="678506" cy="678506"/>
            <a:chOff x="5049725" y="249400"/>
            <a:chExt cx="481825" cy="481825"/>
          </a:xfrm>
        </p:grpSpPr>
        <p:sp>
          <p:nvSpPr>
            <p:cNvPr id="5529" name="Google Shape;5529;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0" name="Google Shape;5530;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31" name="Google Shape;5531;p78"/>
          <p:cNvGrpSpPr/>
          <p:nvPr/>
        </p:nvGrpSpPr>
        <p:grpSpPr>
          <a:xfrm>
            <a:off x="8347686" y="4574204"/>
            <a:ext cx="678506" cy="678506"/>
            <a:chOff x="5660400" y="238125"/>
            <a:chExt cx="481825" cy="481825"/>
          </a:xfrm>
        </p:grpSpPr>
        <p:sp>
          <p:nvSpPr>
            <p:cNvPr id="5532" name="Google Shape;5532;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3" name="Google Shape;5533;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34" name="Google Shape;5534;p78"/>
          <p:cNvGrpSpPr/>
          <p:nvPr/>
        </p:nvGrpSpPr>
        <p:grpSpPr>
          <a:xfrm>
            <a:off x="9181058" y="4574205"/>
            <a:ext cx="678506" cy="678506"/>
            <a:chOff x="6235400" y="249400"/>
            <a:chExt cx="481825" cy="481825"/>
          </a:xfrm>
        </p:grpSpPr>
        <p:sp>
          <p:nvSpPr>
            <p:cNvPr id="5535" name="Google Shape;5535;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6" name="Google Shape;5536;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7" name="Google Shape;5537;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8" name="Google Shape;5538;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39" name="Google Shape;5539;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40" name="Google Shape;5540;p78"/>
          <p:cNvGrpSpPr/>
          <p:nvPr/>
        </p:nvGrpSpPr>
        <p:grpSpPr>
          <a:xfrm>
            <a:off x="1657750" y="5463619"/>
            <a:ext cx="680407" cy="596232"/>
            <a:chOff x="899850" y="871450"/>
            <a:chExt cx="483175" cy="423400"/>
          </a:xfrm>
        </p:grpSpPr>
        <p:sp>
          <p:nvSpPr>
            <p:cNvPr id="5541" name="Google Shape;5541;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2" name="Google Shape;5542;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3" name="Google Shape;5543;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4" name="Google Shape;5544;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545" name="Google Shape;5545;p78"/>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546" name="Google Shape;5546;p78"/>
          <p:cNvGrpSpPr/>
          <p:nvPr/>
        </p:nvGrpSpPr>
        <p:grpSpPr>
          <a:xfrm>
            <a:off x="3321750" y="5422465"/>
            <a:ext cx="681146" cy="678541"/>
            <a:chOff x="2085450" y="842250"/>
            <a:chExt cx="483700" cy="481850"/>
          </a:xfrm>
        </p:grpSpPr>
        <p:sp>
          <p:nvSpPr>
            <p:cNvPr id="5547" name="Google Shape;5547;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8" name="Google Shape;5548;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49" name="Google Shape;5549;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50" name="Google Shape;5550;p78"/>
          <p:cNvGrpSpPr/>
          <p:nvPr/>
        </p:nvGrpSpPr>
        <p:grpSpPr>
          <a:xfrm>
            <a:off x="4178885" y="5422482"/>
            <a:ext cx="678612" cy="678506"/>
            <a:chOff x="2685825" y="840375"/>
            <a:chExt cx="481900" cy="481825"/>
          </a:xfrm>
        </p:grpSpPr>
        <p:sp>
          <p:nvSpPr>
            <p:cNvPr id="5551" name="Google Shape;5551;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2" name="Google Shape;5552;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53" name="Google Shape;5553;p78"/>
          <p:cNvGrpSpPr/>
          <p:nvPr/>
        </p:nvGrpSpPr>
        <p:grpSpPr>
          <a:xfrm>
            <a:off x="5002207" y="5421849"/>
            <a:ext cx="700861" cy="679773"/>
            <a:chOff x="3270675" y="841800"/>
            <a:chExt cx="497700" cy="482725"/>
          </a:xfrm>
        </p:grpSpPr>
        <p:sp>
          <p:nvSpPr>
            <p:cNvPr id="5554" name="Google Shape;5554;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5" name="Google Shape;5555;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56" name="Google Shape;5556;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557" name="Google Shape;5557;p78"/>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558" name="Google Shape;5558;p78"/>
          <p:cNvGrpSpPr/>
          <p:nvPr/>
        </p:nvGrpSpPr>
        <p:grpSpPr>
          <a:xfrm>
            <a:off x="6674498" y="5463567"/>
            <a:ext cx="678506" cy="596337"/>
            <a:chOff x="4467200" y="877100"/>
            <a:chExt cx="481825" cy="423475"/>
          </a:xfrm>
        </p:grpSpPr>
        <p:sp>
          <p:nvSpPr>
            <p:cNvPr id="5559" name="Google Shape;5559;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0" name="Google Shape;5560;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1" name="Google Shape;5561;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2" name="Google Shape;5562;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63" name="Google Shape;5563;p78"/>
          <p:cNvGrpSpPr/>
          <p:nvPr/>
        </p:nvGrpSpPr>
        <p:grpSpPr>
          <a:xfrm>
            <a:off x="7504279" y="5422465"/>
            <a:ext cx="709557" cy="678541"/>
            <a:chOff x="5045500" y="842250"/>
            <a:chExt cx="503875" cy="481850"/>
          </a:xfrm>
        </p:grpSpPr>
        <p:sp>
          <p:nvSpPr>
            <p:cNvPr id="5564" name="Google Shape;5564;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5" name="Google Shape;5565;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66" name="Google Shape;5566;p78"/>
          <p:cNvGrpSpPr/>
          <p:nvPr/>
        </p:nvGrpSpPr>
        <p:grpSpPr>
          <a:xfrm>
            <a:off x="8349974" y="5474902"/>
            <a:ext cx="673929" cy="573665"/>
            <a:chOff x="5645200" y="879425"/>
            <a:chExt cx="478575" cy="407375"/>
          </a:xfrm>
        </p:grpSpPr>
        <p:sp>
          <p:nvSpPr>
            <p:cNvPr id="5567" name="Google Shape;5567;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8" name="Google Shape;5568;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69" name="Google Shape;5569;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0" name="Google Shape;5570;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1" name="Google Shape;5571;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2" name="Google Shape;5572;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73" name="Google Shape;5573;p78"/>
          <p:cNvGrpSpPr/>
          <p:nvPr/>
        </p:nvGrpSpPr>
        <p:grpSpPr>
          <a:xfrm>
            <a:off x="9222125" y="5422482"/>
            <a:ext cx="596373" cy="678506"/>
            <a:chOff x="6264525" y="842250"/>
            <a:chExt cx="423500" cy="481825"/>
          </a:xfrm>
        </p:grpSpPr>
        <p:sp>
          <p:nvSpPr>
            <p:cNvPr id="5574" name="Google Shape;5574;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5" name="Google Shape;5575;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6" name="Google Shape;5576;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7" name="Google Shape;5577;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8" name="Google Shape;5578;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79" name="Google Shape;5579;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0" name="Google Shape;5580;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81" name="Google Shape;5581;p78"/>
          <p:cNvGrpSpPr/>
          <p:nvPr/>
        </p:nvGrpSpPr>
        <p:grpSpPr>
          <a:xfrm>
            <a:off x="1658701" y="6251789"/>
            <a:ext cx="678506" cy="678506"/>
            <a:chOff x="900750" y="1436075"/>
            <a:chExt cx="481825" cy="481825"/>
          </a:xfrm>
        </p:grpSpPr>
        <p:sp>
          <p:nvSpPr>
            <p:cNvPr id="5582" name="Google Shape;5582;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3" name="Google Shape;5583;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4" name="Google Shape;5584;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5" name="Google Shape;5585;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86" name="Google Shape;5586;p78"/>
          <p:cNvGrpSpPr/>
          <p:nvPr/>
        </p:nvGrpSpPr>
        <p:grpSpPr>
          <a:xfrm>
            <a:off x="2494397" y="6372366"/>
            <a:ext cx="678506" cy="437352"/>
            <a:chOff x="1492675" y="1520750"/>
            <a:chExt cx="481825" cy="310575"/>
          </a:xfrm>
        </p:grpSpPr>
        <p:sp>
          <p:nvSpPr>
            <p:cNvPr id="5587" name="Google Shape;5587;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88" name="Google Shape;5588;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89" name="Google Shape;5589;p78"/>
          <p:cNvGrpSpPr/>
          <p:nvPr/>
        </p:nvGrpSpPr>
        <p:grpSpPr>
          <a:xfrm>
            <a:off x="3309991" y="6251754"/>
            <a:ext cx="704663" cy="678576"/>
            <a:chOff x="2071000" y="1435025"/>
            <a:chExt cx="500400" cy="481875"/>
          </a:xfrm>
        </p:grpSpPr>
        <p:sp>
          <p:nvSpPr>
            <p:cNvPr id="5590" name="Google Shape;5590;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1" name="Google Shape;5591;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2" name="Google Shape;5592;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93" name="Google Shape;5593;p78"/>
          <p:cNvGrpSpPr/>
          <p:nvPr/>
        </p:nvGrpSpPr>
        <p:grpSpPr>
          <a:xfrm>
            <a:off x="4166317" y="6293419"/>
            <a:ext cx="703748" cy="595246"/>
            <a:chOff x="2678350" y="1464650"/>
            <a:chExt cx="499750" cy="422700"/>
          </a:xfrm>
        </p:grpSpPr>
        <p:sp>
          <p:nvSpPr>
            <p:cNvPr id="5594" name="Google Shape;5594;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5" name="Google Shape;5595;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6" name="Google Shape;5596;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597" name="Google Shape;5597;p78"/>
          <p:cNvGrpSpPr/>
          <p:nvPr/>
        </p:nvGrpSpPr>
        <p:grpSpPr>
          <a:xfrm>
            <a:off x="5013384" y="6251789"/>
            <a:ext cx="678506" cy="678506"/>
            <a:chOff x="3271200" y="1435075"/>
            <a:chExt cx="481825" cy="481825"/>
          </a:xfrm>
        </p:grpSpPr>
        <p:sp>
          <p:nvSpPr>
            <p:cNvPr id="5598" name="Google Shape;5598;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599" name="Google Shape;5599;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00" name="Google Shape;5600;p78"/>
          <p:cNvGrpSpPr/>
          <p:nvPr/>
        </p:nvGrpSpPr>
        <p:grpSpPr>
          <a:xfrm>
            <a:off x="5834330" y="6251754"/>
            <a:ext cx="686885" cy="678576"/>
            <a:chOff x="3858100" y="1435075"/>
            <a:chExt cx="487775" cy="481875"/>
          </a:xfrm>
        </p:grpSpPr>
        <p:sp>
          <p:nvSpPr>
            <p:cNvPr id="5601" name="Google Shape;5601;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2" name="Google Shape;5602;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3" name="Google Shape;5603;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4" name="Google Shape;5604;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5" name="Google Shape;5605;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06" name="Google Shape;5606;p78"/>
          <p:cNvGrpSpPr/>
          <p:nvPr/>
        </p:nvGrpSpPr>
        <p:grpSpPr>
          <a:xfrm>
            <a:off x="6674497" y="6251789"/>
            <a:ext cx="678506" cy="678506"/>
            <a:chOff x="4456875" y="1435075"/>
            <a:chExt cx="481825" cy="481825"/>
          </a:xfrm>
        </p:grpSpPr>
        <p:sp>
          <p:nvSpPr>
            <p:cNvPr id="5607" name="Google Shape;5607;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8" name="Google Shape;5608;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09" name="Google Shape;5609;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0" name="Google Shape;5610;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1" name="Google Shape;5611;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2" name="Google Shape;5612;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3" name="Google Shape;5613;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4" name="Google Shape;5614;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5" name="Google Shape;5615;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6" name="Google Shape;5616;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7" name="Google Shape;5617;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8" name="Google Shape;5618;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19" name="Google Shape;5619;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0" name="Google Shape;5620;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1" name="Google Shape;5621;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2" name="Google Shape;5622;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3" name="Google Shape;5623;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4" name="Google Shape;5624;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5" name="Google Shape;5625;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26" name="Google Shape;5626;p78"/>
          <p:cNvGrpSpPr/>
          <p:nvPr/>
        </p:nvGrpSpPr>
        <p:grpSpPr>
          <a:xfrm>
            <a:off x="7516477" y="6251771"/>
            <a:ext cx="685160" cy="678541"/>
            <a:chOff x="5049725" y="1435050"/>
            <a:chExt cx="486550" cy="481850"/>
          </a:xfrm>
        </p:grpSpPr>
        <p:sp>
          <p:nvSpPr>
            <p:cNvPr id="5627" name="Google Shape;5627;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8" name="Google Shape;5628;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29" name="Google Shape;5629;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0" name="Google Shape;5630;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31" name="Google Shape;5631;p78"/>
          <p:cNvGrpSpPr/>
          <p:nvPr/>
        </p:nvGrpSpPr>
        <p:grpSpPr>
          <a:xfrm>
            <a:off x="8347580" y="6251789"/>
            <a:ext cx="678717" cy="678506"/>
            <a:chOff x="5642475" y="1435075"/>
            <a:chExt cx="481975" cy="481825"/>
          </a:xfrm>
        </p:grpSpPr>
        <p:sp>
          <p:nvSpPr>
            <p:cNvPr id="5632" name="Google Shape;5632;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3" name="Google Shape;5633;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4" name="Google Shape;5634;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35" name="Google Shape;5635;p78"/>
          <p:cNvGrpSpPr/>
          <p:nvPr/>
        </p:nvGrpSpPr>
        <p:grpSpPr>
          <a:xfrm>
            <a:off x="9176552" y="6251771"/>
            <a:ext cx="687518" cy="678541"/>
            <a:chOff x="6232000" y="1435050"/>
            <a:chExt cx="488225" cy="481850"/>
          </a:xfrm>
        </p:grpSpPr>
        <p:sp>
          <p:nvSpPr>
            <p:cNvPr id="5636" name="Google Shape;5636;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7" name="Google Shape;5637;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8" name="Google Shape;5638;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39" name="Google Shape;5639;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0" name="Google Shape;5640;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41" name="Google Shape;5641;p78"/>
          <p:cNvGrpSpPr/>
          <p:nvPr/>
        </p:nvGrpSpPr>
        <p:grpSpPr>
          <a:xfrm>
            <a:off x="1698024" y="7079089"/>
            <a:ext cx="599858" cy="675584"/>
            <a:chOff x="924450" y="2028975"/>
            <a:chExt cx="425975" cy="479750"/>
          </a:xfrm>
        </p:grpSpPr>
        <p:sp>
          <p:nvSpPr>
            <p:cNvPr id="5642" name="Google Shape;5642;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3" name="Google Shape;5643;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4" name="Google Shape;5644;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45" name="Google Shape;5645;p78"/>
          <p:cNvGrpSpPr/>
          <p:nvPr/>
        </p:nvGrpSpPr>
        <p:grpSpPr>
          <a:xfrm>
            <a:off x="3323017" y="7118695"/>
            <a:ext cx="678612" cy="596373"/>
            <a:chOff x="2085450" y="2057100"/>
            <a:chExt cx="481900" cy="423500"/>
          </a:xfrm>
        </p:grpSpPr>
        <p:sp>
          <p:nvSpPr>
            <p:cNvPr id="5646" name="Google Shape;5646;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7" name="Google Shape;5647;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48" name="Google Shape;5648;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49" name="Google Shape;5649;p78"/>
          <p:cNvGrpSpPr/>
          <p:nvPr/>
        </p:nvGrpSpPr>
        <p:grpSpPr>
          <a:xfrm>
            <a:off x="4178885" y="7165183"/>
            <a:ext cx="678612" cy="503396"/>
            <a:chOff x="2678275" y="2090100"/>
            <a:chExt cx="481900" cy="357475"/>
          </a:xfrm>
        </p:grpSpPr>
        <p:sp>
          <p:nvSpPr>
            <p:cNvPr id="5650" name="Google Shape;5650;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1" name="Google Shape;5651;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2" name="Google Shape;5652;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3" name="Google Shape;5653;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4" name="Google Shape;5654;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55" name="Google Shape;5655;p78"/>
          <p:cNvGrpSpPr/>
          <p:nvPr/>
        </p:nvGrpSpPr>
        <p:grpSpPr>
          <a:xfrm>
            <a:off x="5133293" y="7189579"/>
            <a:ext cx="438690" cy="454602"/>
            <a:chOff x="3357325" y="2093500"/>
            <a:chExt cx="311525" cy="322825"/>
          </a:xfrm>
        </p:grpSpPr>
        <p:sp>
          <p:nvSpPr>
            <p:cNvPr id="5656" name="Google Shape;5656;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7" name="Google Shape;5657;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58" name="Google Shape;5658;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59" name="Google Shape;5659;p78"/>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60" name="Google Shape;5660;p78"/>
          <p:cNvGrpSpPr/>
          <p:nvPr/>
        </p:nvGrpSpPr>
        <p:grpSpPr>
          <a:xfrm>
            <a:off x="6721672" y="7077628"/>
            <a:ext cx="584157" cy="678506"/>
            <a:chOff x="4492800" y="2027925"/>
            <a:chExt cx="414825" cy="481825"/>
          </a:xfrm>
        </p:grpSpPr>
        <p:sp>
          <p:nvSpPr>
            <p:cNvPr id="5661" name="Google Shape;5661;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2" name="Google Shape;5662;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63" name="Google Shape;5663;p78"/>
          <p:cNvGrpSpPr/>
          <p:nvPr/>
        </p:nvGrpSpPr>
        <p:grpSpPr>
          <a:xfrm>
            <a:off x="7519857" y="7077611"/>
            <a:ext cx="678400" cy="678541"/>
            <a:chOff x="5049725" y="2027900"/>
            <a:chExt cx="481750" cy="481850"/>
          </a:xfrm>
        </p:grpSpPr>
        <p:sp>
          <p:nvSpPr>
            <p:cNvPr id="5664" name="Google Shape;5664;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5" name="Google Shape;5665;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6" name="Google Shape;5666;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7" name="Google Shape;5667;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8" name="Google Shape;5668;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69" name="Google Shape;5669;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0" name="Google Shape;5670;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1" name="Google Shape;5671;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72" name="Google Shape;5672;p78"/>
          <p:cNvGrpSpPr/>
          <p:nvPr/>
        </p:nvGrpSpPr>
        <p:grpSpPr>
          <a:xfrm>
            <a:off x="8467048" y="7077787"/>
            <a:ext cx="439781" cy="678189"/>
            <a:chOff x="5726350" y="2028150"/>
            <a:chExt cx="312300" cy="481600"/>
          </a:xfrm>
        </p:grpSpPr>
        <p:sp>
          <p:nvSpPr>
            <p:cNvPr id="5673" name="Google Shape;5673;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4" name="Google Shape;5674;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5" name="Google Shape;5675;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76" name="Google Shape;5676;p78"/>
          <p:cNvGrpSpPr/>
          <p:nvPr/>
        </p:nvGrpSpPr>
        <p:grpSpPr>
          <a:xfrm>
            <a:off x="9187430" y="7084000"/>
            <a:ext cx="665762" cy="665762"/>
            <a:chOff x="6239925" y="2032450"/>
            <a:chExt cx="472775" cy="472775"/>
          </a:xfrm>
        </p:grpSpPr>
        <p:sp>
          <p:nvSpPr>
            <p:cNvPr id="5677" name="Google Shape;5677;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78" name="Google Shape;5678;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79" name="Google Shape;5679;p78"/>
          <p:cNvGrpSpPr/>
          <p:nvPr/>
        </p:nvGrpSpPr>
        <p:grpSpPr>
          <a:xfrm>
            <a:off x="10085614" y="4728184"/>
            <a:ext cx="669282" cy="370849"/>
            <a:chOff x="903075" y="2730000"/>
            <a:chExt cx="475275" cy="263350"/>
          </a:xfrm>
        </p:grpSpPr>
        <p:sp>
          <p:nvSpPr>
            <p:cNvPr id="5680" name="Google Shape;5680;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1" name="Google Shape;5681;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2" name="Google Shape;5682;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83" name="Google Shape;5683;p78"/>
          <p:cNvGrpSpPr/>
          <p:nvPr/>
        </p:nvGrpSpPr>
        <p:grpSpPr>
          <a:xfrm>
            <a:off x="2494397" y="7077628"/>
            <a:ext cx="678506" cy="678506"/>
            <a:chOff x="1492675" y="2027925"/>
            <a:chExt cx="481825" cy="481825"/>
          </a:xfrm>
        </p:grpSpPr>
        <p:sp>
          <p:nvSpPr>
            <p:cNvPr id="5684" name="Google Shape;5684;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5" name="Google Shape;5685;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6" name="Google Shape;5686;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7" name="Google Shape;5687;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88" name="Google Shape;5688;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689" name="Google Shape;5689;p78"/>
          <p:cNvGrpSpPr/>
          <p:nvPr/>
        </p:nvGrpSpPr>
        <p:grpSpPr>
          <a:xfrm>
            <a:off x="10947149" y="4574356"/>
            <a:ext cx="678506" cy="678506"/>
            <a:chOff x="1492675" y="2620775"/>
            <a:chExt cx="481825" cy="481825"/>
          </a:xfrm>
        </p:grpSpPr>
        <p:sp>
          <p:nvSpPr>
            <p:cNvPr id="5690" name="Google Shape;5690;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1" name="Google Shape;5691;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692" name="Google Shape;5692;p78"/>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693" name="Google Shape;5693;p78"/>
          <p:cNvGrpSpPr/>
          <p:nvPr/>
        </p:nvGrpSpPr>
        <p:grpSpPr>
          <a:xfrm>
            <a:off x="12594657" y="4606322"/>
            <a:ext cx="667170" cy="614574"/>
            <a:chOff x="2682350" y="2643425"/>
            <a:chExt cx="473775" cy="436425"/>
          </a:xfrm>
        </p:grpSpPr>
        <p:sp>
          <p:nvSpPr>
            <p:cNvPr id="5694" name="Google Shape;5694;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5" name="Google Shape;5695;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6" name="Google Shape;5696;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7" name="Google Shape;5697;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8" name="Google Shape;5698;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699" name="Google Shape;5699;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0" name="Google Shape;5700;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01" name="Google Shape;5701;p78"/>
          <p:cNvGrpSpPr/>
          <p:nvPr/>
        </p:nvGrpSpPr>
        <p:grpSpPr>
          <a:xfrm>
            <a:off x="13525635" y="4574356"/>
            <a:ext cx="477063" cy="678506"/>
            <a:chOff x="3342725" y="2620775"/>
            <a:chExt cx="338775" cy="481825"/>
          </a:xfrm>
        </p:grpSpPr>
        <p:sp>
          <p:nvSpPr>
            <p:cNvPr id="5702" name="Google Shape;5702;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3" name="Google Shape;5703;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4" name="Google Shape;5704;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05" name="Google Shape;5705;p78"/>
          <p:cNvGrpSpPr/>
          <p:nvPr/>
        </p:nvGrpSpPr>
        <p:grpSpPr>
          <a:xfrm>
            <a:off x="14313136" y="4574356"/>
            <a:ext cx="556591" cy="678506"/>
            <a:chOff x="3907325" y="2620775"/>
            <a:chExt cx="395250" cy="481825"/>
          </a:xfrm>
        </p:grpSpPr>
        <p:sp>
          <p:nvSpPr>
            <p:cNvPr id="5706" name="Google Shape;5706;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7" name="Google Shape;5707;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8" name="Google Shape;5708;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09" name="Google Shape;5709;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10" name="Google Shape;5710;p78"/>
          <p:cNvGrpSpPr/>
          <p:nvPr/>
        </p:nvGrpSpPr>
        <p:grpSpPr>
          <a:xfrm>
            <a:off x="15099510" y="4595567"/>
            <a:ext cx="678506" cy="636084"/>
            <a:chOff x="4456875" y="2635825"/>
            <a:chExt cx="481825" cy="451700"/>
          </a:xfrm>
        </p:grpSpPr>
        <p:sp>
          <p:nvSpPr>
            <p:cNvPr id="5711" name="Google Shape;5711;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2" name="Google Shape;5712;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3" name="Google Shape;5713;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4" name="Google Shape;5714;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5" name="Google Shape;5715;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6" name="Google Shape;5716;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17" name="Google Shape;5717;p78"/>
          <p:cNvGrpSpPr/>
          <p:nvPr/>
        </p:nvGrpSpPr>
        <p:grpSpPr>
          <a:xfrm>
            <a:off x="15949358" y="4595567"/>
            <a:ext cx="678506" cy="636084"/>
            <a:chOff x="5049725" y="2635825"/>
            <a:chExt cx="481825" cy="451700"/>
          </a:xfrm>
        </p:grpSpPr>
        <p:sp>
          <p:nvSpPr>
            <p:cNvPr id="5718" name="Google Shape;5718;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19" name="Google Shape;5719;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0" name="Google Shape;5720;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21" name="Google Shape;5721;p78"/>
          <p:cNvGrpSpPr/>
          <p:nvPr/>
        </p:nvGrpSpPr>
        <p:grpSpPr>
          <a:xfrm>
            <a:off x="4750772" y="7904487"/>
            <a:ext cx="677133" cy="676746"/>
            <a:chOff x="5643000" y="2621375"/>
            <a:chExt cx="480850" cy="480575"/>
          </a:xfrm>
        </p:grpSpPr>
        <p:sp>
          <p:nvSpPr>
            <p:cNvPr id="5722" name="Google Shape;5722;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3" name="Google Shape;5723;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4" name="Google Shape;5724;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5" name="Google Shape;5725;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6" name="Google Shape;5726;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7" name="Google Shape;5727;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28" name="Google Shape;5728;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29" name="Google Shape;5729;p78"/>
          <p:cNvGrpSpPr/>
          <p:nvPr/>
        </p:nvGrpSpPr>
        <p:grpSpPr>
          <a:xfrm>
            <a:off x="8385564" y="7903607"/>
            <a:ext cx="678717" cy="678506"/>
            <a:chOff x="6235250" y="2620775"/>
            <a:chExt cx="481975" cy="481825"/>
          </a:xfrm>
        </p:grpSpPr>
        <p:sp>
          <p:nvSpPr>
            <p:cNvPr id="5730" name="Google Shape;5730;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1" name="Google Shape;5731;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2" name="Google Shape;5732;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3" name="Google Shape;5733;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4" name="Google Shape;5734;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735" name="Google Shape;5735;p78"/>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736" name="Google Shape;5736;p78"/>
          <p:cNvGrpSpPr/>
          <p:nvPr/>
        </p:nvGrpSpPr>
        <p:grpSpPr>
          <a:xfrm>
            <a:off x="10945304" y="5422634"/>
            <a:ext cx="682202" cy="678506"/>
            <a:chOff x="1535000" y="3223325"/>
            <a:chExt cx="484450" cy="481825"/>
          </a:xfrm>
        </p:grpSpPr>
        <p:sp>
          <p:nvSpPr>
            <p:cNvPr id="5737" name="Google Shape;5737;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8" name="Google Shape;5738;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39" name="Google Shape;5739;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40" name="Google Shape;5740;p78"/>
          <p:cNvGrpSpPr/>
          <p:nvPr/>
        </p:nvGrpSpPr>
        <p:grpSpPr>
          <a:xfrm>
            <a:off x="11760439" y="5493237"/>
            <a:ext cx="678506" cy="537299"/>
            <a:chOff x="2085525" y="3263750"/>
            <a:chExt cx="481825" cy="381550"/>
          </a:xfrm>
        </p:grpSpPr>
        <p:sp>
          <p:nvSpPr>
            <p:cNvPr id="5741" name="Google Shape;5741;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2" name="Google Shape;5742;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743" name="Google Shape;5743;p78"/>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744" name="Google Shape;5744;p78"/>
          <p:cNvGrpSpPr/>
          <p:nvPr/>
        </p:nvGrpSpPr>
        <p:grpSpPr>
          <a:xfrm>
            <a:off x="13423963" y="5422615"/>
            <a:ext cx="680407" cy="678541"/>
            <a:chOff x="3270450" y="3213625"/>
            <a:chExt cx="483175" cy="481850"/>
          </a:xfrm>
        </p:grpSpPr>
        <p:sp>
          <p:nvSpPr>
            <p:cNvPr id="5745" name="Google Shape;5745;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6" name="Google Shape;5746;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47" name="Google Shape;5747;p78"/>
          <p:cNvGrpSpPr/>
          <p:nvPr/>
        </p:nvGrpSpPr>
        <p:grpSpPr>
          <a:xfrm>
            <a:off x="14422501" y="5422633"/>
            <a:ext cx="337862" cy="678506"/>
            <a:chOff x="3984950" y="3213600"/>
            <a:chExt cx="239925" cy="481825"/>
          </a:xfrm>
        </p:grpSpPr>
        <p:sp>
          <p:nvSpPr>
            <p:cNvPr id="5748" name="Google Shape;5748;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49" name="Google Shape;5749;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750" name="Google Shape;5750;p78"/>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1" name="Google Shape;5751;p78"/>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752" name="Google Shape;5752;p78"/>
          <p:cNvGrpSpPr/>
          <p:nvPr/>
        </p:nvGrpSpPr>
        <p:grpSpPr>
          <a:xfrm>
            <a:off x="3748563" y="7962974"/>
            <a:ext cx="710437" cy="559760"/>
            <a:chOff x="5629975" y="3255775"/>
            <a:chExt cx="504500" cy="397500"/>
          </a:xfrm>
        </p:grpSpPr>
        <p:sp>
          <p:nvSpPr>
            <p:cNvPr id="5753" name="Google Shape;5753;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4" name="Google Shape;5754;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5" name="Google Shape;5755;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6" name="Google Shape;5756;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57" name="Google Shape;5757;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58" name="Google Shape;5758;p78"/>
          <p:cNvGrpSpPr/>
          <p:nvPr/>
        </p:nvGrpSpPr>
        <p:grpSpPr>
          <a:xfrm>
            <a:off x="7511679" y="7963186"/>
            <a:ext cx="680513" cy="559337"/>
            <a:chOff x="6234950" y="3255925"/>
            <a:chExt cx="483250" cy="397200"/>
          </a:xfrm>
        </p:grpSpPr>
        <p:sp>
          <p:nvSpPr>
            <p:cNvPr id="5759" name="Google Shape;5759;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0" name="Google Shape;5760;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1" name="Google Shape;5761;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2" name="Google Shape;5762;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3" name="Google Shape;5763;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4" name="Google Shape;5764;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65" name="Google Shape;5765;p78"/>
          <p:cNvGrpSpPr/>
          <p:nvPr/>
        </p:nvGrpSpPr>
        <p:grpSpPr>
          <a:xfrm>
            <a:off x="10102213" y="6251940"/>
            <a:ext cx="636084" cy="678506"/>
            <a:chOff x="914900" y="3806450"/>
            <a:chExt cx="451700" cy="481825"/>
          </a:xfrm>
        </p:grpSpPr>
        <p:sp>
          <p:nvSpPr>
            <p:cNvPr id="5766" name="Google Shape;5766;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7" name="Google Shape;5767;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8" name="Google Shape;5768;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69" name="Google Shape;5769;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0" name="Google Shape;5770;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71" name="Google Shape;5771;p78"/>
          <p:cNvGrpSpPr/>
          <p:nvPr/>
        </p:nvGrpSpPr>
        <p:grpSpPr>
          <a:xfrm>
            <a:off x="10940056" y="6251570"/>
            <a:ext cx="692694" cy="679245"/>
            <a:chOff x="1490050" y="3805975"/>
            <a:chExt cx="491900" cy="482350"/>
          </a:xfrm>
        </p:grpSpPr>
        <p:sp>
          <p:nvSpPr>
            <p:cNvPr id="5772" name="Google Shape;5772;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3" name="Google Shape;5773;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4" name="Google Shape;5774;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5" name="Google Shape;5775;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76" name="Google Shape;5776;p78"/>
          <p:cNvGrpSpPr/>
          <p:nvPr/>
        </p:nvGrpSpPr>
        <p:grpSpPr>
          <a:xfrm>
            <a:off x="11787793" y="6251940"/>
            <a:ext cx="623797" cy="678506"/>
            <a:chOff x="2104275" y="3806450"/>
            <a:chExt cx="442975" cy="481825"/>
          </a:xfrm>
        </p:grpSpPr>
        <p:sp>
          <p:nvSpPr>
            <p:cNvPr id="5777" name="Google Shape;5777;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78" name="Google Shape;5778;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79" name="Google Shape;5779;p78"/>
          <p:cNvGrpSpPr/>
          <p:nvPr/>
        </p:nvGrpSpPr>
        <p:grpSpPr>
          <a:xfrm>
            <a:off x="12634826" y="6251940"/>
            <a:ext cx="586832" cy="678506"/>
            <a:chOff x="2710875" y="3806450"/>
            <a:chExt cx="416725" cy="481825"/>
          </a:xfrm>
        </p:grpSpPr>
        <p:sp>
          <p:nvSpPr>
            <p:cNvPr id="5780" name="Google Shape;5780;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1" name="Google Shape;5781;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2" name="Google Shape;5782;p78"/>
          <p:cNvGrpSpPr/>
          <p:nvPr/>
        </p:nvGrpSpPr>
        <p:grpSpPr>
          <a:xfrm>
            <a:off x="13424914" y="6332823"/>
            <a:ext cx="678506" cy="516739"/>
            <a:chOff x="3271200" y="3863875"/>
            <a:chExt cx="481825" cy="366950"/>
          </a:xfrm>
        </p:grpSpPr>
        <p:sp>
          <p:nvSpPr>
            <p:cNvPr id="5783" name="Google Shape;5783;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4" name="Google Shape;5784;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5" name="Google Shape;5785;p78"/>
          <p:cNvGrpSpPr/>
          <p:nvPr/>
        </p:nvGrpSpPr>
        <p:grpSpPr>
          <a:xfrm>
            <a:off x="14295903" y="6252398"/>
            <a:ext cx="591057" cy="677591"/>
            <a:chOff x="3895050" y="3806775"/>
            <a:chExt cx="419725" cy="481175"/>
          </a:xfrm>
        </p:grpSpPr>
        <p:sp>
          <p:nvSpPr>
            <p:cNvPr id="5786" name="Google Shape;5786;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87" name="Google Shape;5787;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88" name="Google Shape;5788;p78"/>
          <p:cNvGrpSpPr/>
          <p:nvPr/>
        </p:nvGrpSpPr>
        <p:grpSpPr>
          <a:xfrm>
            <a:off x="15102467" y="6251957"/>
            <a:ext cx="672592" cy="678471"/>
            <a:chOff x="4464775" y="3806475"/>
            <a:chExt cx="477625" cy="481800"/>
          </a:xfrm>
        </p:grpSpPr>
        <p:sp>
          <p:nvSpPr>
            <p:cNvPr id="5789" name="Google Shape;5789;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0" name="Google Shape;5790;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1" name="Google Shape;5791;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2" name="Google Shape;5792;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3" name="Google Shape;5793;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4" name="Google Shape;5794;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5" name="Google Shape;5795;p78"/>
          <p:cNvGrpSpPr/>
          <p:nvPr/>
        </p:nvGrpSpPr>
        <p:grpSpPr>
          <a:xfrm>
            <a:off x="15949358" y="6251940"/>
            <a:ext cx="678506" cy="678506"/>
            <a:chOff x="5049725" y="3806450"/>
            <a:chExt cx="481825" cy="481825"/>
          </a:xfrm>
        </p:grpSpPr>
        <p:sp>
          <p:nvSpPr>
            <p:cNvPr id="5796" name="Google Shape;5796;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7" name="Google Shape;5797;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798" name="Google Shape;5798;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799" name="Google Shape;5799;p78"/>
          <p:cNvGrpSpPr/>
          <p:nvPr/>
        </p:nvGrpSpPr>
        <p:grpSpPr>
          <a:xfrm>
            <a:off x="2923967" y="7903596"/>
            <a:ext cx="678506" cy="678506"/>
            <a:chOff x="5651375" y="3806450"/>
            <a:chExt cx="481825" cy="481825"/>
          </a:xfrm>
        </p:grpSpPr>
        <p:sp>
          <p:nvSpPr>
            <p:cNvPr id="5800" name="Google Shape;5800;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1" name="Google Shape;5801;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2" name="Google Shape;5802;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3" name="Google Shape;5803;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4" name="Google Shape;5804;p78"/>
          <p:cNvGrpSpPr/>
          <p:nvPr/>
        </p:nvGrpSpPr>
        <p:grpSpPr>
          <a:xfrm>
            <a:off x="6721326" y="7907574"/>
            <a:ext cx="597006" cy="670550"/>
            <a:chOff x="6264300" y="3809300"/>
            <a:chExt cx="423950" cy="476175"/>
          </a:xfrm>
        </p:grpSpPr>
        <p:sp>
          <p:nvSpPr>
            <p:cNvPr id="5805" name="Google Shape;5805;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6" name="Google Shape;5806;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07" name="Google Shape;5807;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08" name="Google Shape;5808;p78"/>
          <p:cNvGrpSpPr/>
          <p:nvPr/>
        </p:nvGrpSpPr>
        <p:grpSpPr>
          <a:xfrm>
            <a:off x="10079682" y="7077762"/>
            <a:ext cx="681146" cy="678541"/>
            <a:chOff x="898875" y="4399275"/>
            <a:chExt cx="483700" cy="481850"/>
          </a:xfrm>
        </p:grpSpPr>
        <p:sp>
          <p:nvSpPr>
            <p:cNvPr id="5809" name="Google Shape;5809;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0" name="Google Shape;5810;p7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1" name="Google Shape;5811;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2" name="Google Shape;5812;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3" name="Google Shape;5813;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4" name="Google Shape;5814;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5" name="Google Shape;5815;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6" name="Google Shape;5816;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17" name="Google Shape;5817;p78"/>
          <p:cNvGrpSpPr/>
          <p:nvPr/>
        </p:nvGrpSpPr>
        <p:grpSpPr>
          <a:xfrm>
            <a:off x="10947149" y="7108267"/>
            <a:ext cx="678506" cy="617531"/>
            <a:chOff x="1492675" y="4420975"/>
            <a:chExt cx="481825" cy="438525"/>
          </a:xfrm>
        </p:grpSpPr>
        <p:sp>
          <p:nvSpPr>
            <p:cNvPr id="5818" name="Google Shape;5818;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19" name="Google Shape;5819;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0" name="Google Shape;5820;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1" name="Google Shape;5821;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2" name="Google Shape;5822;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23" name="Google Shape;5823;p78"/>
          <p:cNvGrpSpPr/>
          <p:nvPr/>
        </p:nvGrpSpPr>
        <p:grpSpPr>
          <a:xfrm>
            <a:off x="11757112" y="7079117"/>
            <a:ext cx="685160" cy="675830"/>
            <a:chOff x="2084100" y="4400250"/>
            <a:chExt cx="486550" cy="479925"/>
          </a:xfrm>
        </p:grpSpPr>
        <p:sp>
          <p:nvSpPr>
            <p:cNvPr id="5824" name="Google Shape;5824;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5" name="Google Shape;5825;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6" name="Google Shape;5826;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7" name="Google Shape;5827;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8" name="Google Shape;5828;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29" name="Google Shape;5829;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30" name="Google Shape;5830;p78"/>
          <p:cNvGrpSpPr/>
          <p:nvPr/>
        </p:nvGrpSpPr>
        <p:grpSpPr>
          <a:xfrm>
            <a:off x="12630073" y="7077814"/>
            <a:ext cx="596337" cy="678436"/>
            <a:chOff x="2707950" y="4399325"/>
            <a:chExt cx="423475" cy="481775"/>
          </a:xfrm>
        </p:grpSpPr>
        <p:sp>
          <p:nvSpPr>
            <p:cNvPr id="5831" name="Google Shape;5831;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2" name="Google Shape;5832;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3" name="Google Shape;5833;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4" name="Google Shape;5834;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5" name="Google Shape;5835;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6" name="Google Shape;5836;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7" name="Google Shape;5837;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8" name="Google Shape;5838;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39" name="Google Shape;5839;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0" name="Google Shape;5840;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1" name="Google Shape;5841;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2" name="Google Shape;5842;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43" name="Google Shape;5843;p78"/>
          <p:cNvGrpSpPr/>
          <p:nvPr/>
        </p:nvGrpSpPr>
        <p:grpSpPr>
          <a:xfrm>
            <a:off x="13489111" y="7077762"/>
            <a:ext cx="550113" cy="678541"/>
            <a:chOff x="3330525" y="4399275"/>
            <a:chExt cx="390650" cy="481850"/>
          </a:xfrm>
        </p:grpSpPr>
        <p:sp>
          <p:nvSpPr>
            <p:cNvPr id="5844" name="Google Shape;5844;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5" name="Google Shape;5845;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6" name="Google Shape;5846;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7" name="Google Shape;5847;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8" name="Google Shape;5848;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49" name="Google Shape;5849;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0" name="Google Shape;5850;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51" name="Google Shape;5851;p78"/>
          <p:cNvGrpSpPr/>
          <p:nvPr/>
        </p:nvGrpSpPr>
        <p:grpSpPr>
          <a:xfrm>
            <a:off x="14338168" y="7077779"/>
            <a:ext cx="506530" cy="678506"/>
            <a:chOff x="3938800" y="4399275"/>
            <a:chExt cx="359700" cy="481825"/>
          </a:xfrm>
        </p:grpSpPr>
        <p:sp>
          <p:nvSpPr>
            <p:cNvPr id="5852" name="Google Shape;5852;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3" name="Google Shape;5853;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4" name="Google Shape;5854;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5" name="Google Shape;5855;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6" name="Google Shape;5856;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57" name="Google Shape;5857;p78"/>
          <p:cNvGrpSpPr/>
          <p:nvPr/>
        </p:nvGrpSpPr>
        <p:grpSpPr>
          <a:xfrm>
            <a:off x="15279724" y="7077779"/>
            <a:ext cx="318077" cy="678506"/>
            <a:chOff x="4584850" y="4399275"/>
            <a:chExt cx="225875" cy="481825"/>
          </a:xfrm>
        </p:grpSpPr>
        <p:sp>
          <p:nvSpPr>
            <p:cNvPr id="5858" name="Google Shape;5858;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59" name="Google Shape;5859;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860" name="Google Shape;5860;p78"/>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861" name="Google Shape;5861;p78"/>
          <p:cNvGrpSpPr/>
          <p:nvPr/>
        </p:nvGrpSpPr>
        <p:grpSpPr>
          <a:xfrm>
            <a:off x="2099360" y="7903590"/>
            <a:ext cx="678506" cy="678506"/>
            <a:chOff x="5642550" y="4399275"/>
            <a:chExt cx="481825" cy="481825"/>
          </a:xfrm>
        </p:grpSpPr>
        <p:sp>
          <p:nvSpPr>
            <p:cNvPr id="5862" name="Google Shape;5862;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3" name="Google Shape;5863;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64" name="Google Shape;5864;p78"/>
          <p:cNvGrpSpPr/>
          <p:nvPr/>
        </p:nvGrpSpPr>
        <p:grpSpPr>
          <a:xfrm>
            <a:off x="5719631" y="7927406"/>
            <a:ext cx="726631" cy="630874"/>
            <a:chOff x="6218300" y="4416175"/>
            <a:chExt cx="516000" cy="448000"/>
          </a:xfrm>
        </p:grpSpPr>
        <p:sp>
          <p:nvSpPr>
            <p:cNvPr id="5865" name="Google Shape;5865;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6" name="Google Shape;5866;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67" name="Google Shape;5867;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68" name="Google Shape;5868;p78"/>
          <p:cNvGrpSpPr/>
          <p:nvPr/>
        </p:nvGrpSpPr>
        <p:grpSpPr>
          <a:xfrm>
            <a:off x="11837758" y="7903585"/>
            <a:ext cx="678506" cy="678506"/>
            <a:chOff x="899850" y="4992125"/>
            <a:chExt cx="481825" cy="481825"/>
          </a:xfrm>
        </p:grpSpPr>
        <p:sp>
          <p:nvSpPr>
            <p:cNvPr id="5869" name="Google Shape;5869;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0" name="Google Shape;5870;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1" name="Google Shape;5871;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72" name="Google Shape;5872;p78"/>
          <p:cNvGrpSpPr/>
          <p:nvPr/>
        </p:nvGrpSpPr>
        <p:grpSpPr>
          <a:xfrm>
            <a:off x="10923415" y="7903585"/>
            <a:ext cx="678506" cy="678506"/>
            <a:chOff x="1492675" y="4992125"/>
            <a:chExt cx="481825" cy="481825"/>
          </a:xfrm>
        </p:grpSpPr>
        <p:sp>
          <p:nvSpPr>
            <p:cNvPr id="5873" name="Google Shape;5873;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4" name="Google Shape;5874;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75" name="Google Shape;5875;p78"/>
          <p:cNvGrpSpPr/>
          <p:nvPr/>
        </p:nvGrpSpPr>
        <p:grpSpPr>
          <a:xfrm>
            <a:off x="10008925" y="7903585"/>
            <a:ext cx="678506" cy="678506"/>
            <a:chOff x="2085525" y="4992125"/>
            <a:chExt cx="481825" cy="481825"/>
          </a:xfrm>
        </p:grpSpPr>
        <p:sp>
          <p:nvSpPr>
            <p:cNvPr id="5876" name="Google Shape;5876;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77" name="Google Shape;5877;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78" name="Google Shape;5878;p78"/>
          <p:cNvGrpSpPr/>
          <p:nvPr/>
        </p:nvGrpSpPr>
        <p:grpSpPr>
          <a:xfrm>
            <a:off x="13666441" y="7903585"/>
            <a:ext cx="678506" cy="678506"/>
            <a:chOff x="2678350" y="4992125"/>
            <a:chExt cx="481825" cy="481825"/>
          </a:xfrm>
        </p:grpSpPr>
        <p:sp>
          <p:nvSpPr>
            <p:cNvPr id="5879" name="Google Shape;5879;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0" name="Google Shape;5880;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1" name="Google Shape;5881;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82" name="Google Shape;5882;p78"/>
          <p:cNvGrpSpPr/>
          <p:nvPr/>
        </p:nvGrpSpPr>
        <p:grpSpPr>
          <a:xfrm>
            <a:off x="9257631" y="7903585"/>
            <a:ext cx="678506" cy="678506"/>
            <a:chOff x="3271200" y="4992125"/>
            <a:chExt cx="481825" cy="481825"/>
          </a:xfrm>
        </p:grpSpPr>
        <p:sp>
          <p:nvSpPr>
            <p:cNvPr id="5883" name="Google Shape;5883;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4" name="Google Shape;5884;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5" name="Google Shape;5885;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86" name="Google Shape;5886;p78"/>
          <p:cNvGrpSpPr/>
          <p:nvPr/>
        </p:nvGrpSpPr>
        <p:grpSpPr>
          <a:xfrm>
            <a:off x="14580525" y="7905644"/>
            <a:ext cx="678823" cy="674387"/>
            <a:chOff x="3863900" y="4993625"/>
            <a:chExt cx="482050" cy="478900"/>
          </a:xfrm>
        </p:grpSpPr>
        <p:sp>
          <p:nvSpPr>
            <p:cNvPr id="5887" name="Google Shape;5887;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8" name="Google Shape;5888;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89" name="Google Shape;5889;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0" name="Google Shape;5890;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91" name="Google Shape;5891;p78"/>
          <p:cNvGrpSpPr/>
          <p:nvPr/>
        </p:nvGrpSpPr>
        <p:grpSpPr>
          <a:xfrm>
            <a:off x="15494875" y="7905644"/>
            <a:ext cx="678823" cy="674387"/>
            <a:chOff x="4456725" y="4993625"/>
            <a:chExt cx="482050" cy="478900"/>
          </a:xfrm>
        </p:grpSpPr>
        <p:sp>
          <p:nvSpPr>
            <p:cNvPr id="5892" name="Google Shape;5892;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3" name="Google Shape;5893;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4" name="Google Shape;5894;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5" name="Google Shape;5895;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896" name="Google Shape;5896;p78"/>
          <p:cNvGrpSpPr/>
          <p:nvPr/>
        </p:nvGrpSpPr>
        <p:grpSpPr>
          <a:xfrm>
            <a:off x="12752060" y="7905627"/>
            <a:ext cx="678823" cy="674422"/>
            <a:chOff x="5049575" y="4993600"/>
            <a:chExt cx="482050" cy="478925"/>
          </a:xfrm>
        </p:grpSpPr>
        <p:sp>
          <p:nvSpPr>
            <p:cNvPr id="5897" name="Google Shape;5897;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8" name="Google Shape;5898;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899" name="Google Shape;5899;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900" name="Google Shape;5900;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4" name="Shape 5904"/>
        <p:cNvGrpSpPr/>
        <p:nvPr/>
      </p:nvGrpSpPr>
      <p:grpSpPr>
        <a:xfrm>
          <a:off x="0" y="0"/>
          <a:ext cx="0" cy="0"/>
          <a:chOff x="0" y="0"/>
          <a:chExt cx="0" cy="0"/>
        </a:xfrm>
      </p:grpSpPr>
      <p:sp>
        <p:nvSpPr>
          <p:cNvPr id="5905" name="Google Shape;5905;p79"/>
          <p:cNvSpPr txBox="1"/>
          <p:nvPr>
            <p:ph idx="4294967295" type="title"/>
          </p:nvPr>
        </p:nvSpPr>
        <p:spPr>
          <a:xfrm>
            <a:off x="169935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06" name="Google Shape;5906;p79"/>
          <p:cNvSpPr txBox="1"/>
          <p:nvPr>
            <p:ph idx="4294967295" type="title"/>
          </p:nvPr>
        </p:nvSpPr>
        <p:spPr>
          <a:xfrm>
            <a:off x="9716800" y="18958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07" name="Google Shape;5907;p79"/>
          <p:cNvGrpSpPr/>
          <p:nvPr/>
        </p:nvGrpSpPr>
        <p:grpSpPr>
          <a:xfrm>
            <a:off x="1752723" y="3067008"/>
            <a:ext cx="644197" cy="741058"/>
            <a:chOff x="-42971725" y="3217825"/>
            <a:chExt cx="275675" cy="317125"/>
          </a:xfrm>
        </p:grpSpPr>
        <p:sp>
          <p:nvSpPr>
            <p:cNvPr id="5908" name="Google Shape;5908;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1" name="Google Shape;5911;p79"/>
          <p:cNvGrpSpPr/>
          <p:nvPr/>
        </p:nvGrpSpPr>
        <p:grpSpPr>
          <a:xfrm>
            <a:off x="1696552" y="4004320"/>
            <a:ext cx="756539" cy="675102"/>
            <a:chOff x="-42996150" y="3612600"/>
            <a:chExt cx="323750" cy="288900"/>
          </a:xfrm>
        </p:grpSpPr>
        <p:sp>
          <p:nvSpPr>
            <p:cNvPr id="5912" name="Google Shape;5912;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3" name="Google Shape;5913;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4" name="Google Shape;5914;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5" name="Google Shape;5915;p79"/>
          <p:cNvGrpSpPr/>
          <p:nvPr/>
        </p:nvGrpSpPr>
        <p:grpSpPr>
          <a:xfrm>
            <a:off x="1702072" y="4823060"/>
            <a:ext cx="745498" cy="741817"/>
            <a:chOff x="-42994575" y="3950300"/>
            <a:chExt cx="319025" cy="317450"/>
          </a:xfrm>
        </p:grpSpPr>
        <p:sp>
          <p:nvSpPr>
            <p:cNvPr id="5916" name="Google Shape;5916;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9" name="Google Shape;5919;p79"/>
          <p:cNvGrpSpPr/>
          <p:nvPr/>
        </p:nvGrpSpPr>
        <p:grpSpPr>
          <a:xfrm>
            <a:off x="6008863" y="3116724"/>
            <a:ext cx="743570" cy="741759"/>
            <a:chOff x="-41111350" y="3239100"/>
            <a:chExt cx="318200" cy="317425"/>
          </a:xfrm>
        </p:grpSpPr>
        <p:sp>
          <p:nvSpPr>
            <p:cNvPr id="5920" name="Google Shape;5920;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4" name="Google Shape;5924;p79"/>
          <p:cNvGrpSpPr/>
          <p:nvPr/>
        </p:nvGrpSpPr>
        <p:grpSpPr>
          <a:xfrm>
            <a:off x="6001501" y="3987787"/>
            <a:ext cx="758292" cy="741934"/>
            <a:chOff x="-41117650" y="3605525"/>
            <a:chExt cx="324500" cy="317500"/>
          </a:xfrm>
        </p:grpSpPr>
        <p:sp>
          <p:nvSpPr>
            <p:cNvPr id="5925" name="Google Shape;5925;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28" name="Google Shape;5928;p79"/>
          <p:cNvSpPr/>
          <p:nvPr/>
        </p:nvSpPr>
        <p:spPr>
          <a:xfrm>
            <a:off x="6013762" y="48869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29" name="Google Shape;5929;p79"/>
          <p:cNvGrpSpPr/>
          <p:nvPr/>
        </p:nvGrpSpPr>
        <p:grpSpPr>
          <a:xfrm>
            <a:off x="3654010" y="5770834"/>
            <a:ext cx="432542" cy="743628"/>
            <a:chOff x="-39205300" y="3220175"/>
            <a:chExt cx="185100" cy="318225"/>
          </a:xfrm>
        </p:grpSpPr>
        <p:sp>
          <p:nvSpPr>
            <p:cNvPr id="5930" name="Google Shape;5930;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2" name="Google Shape;5932;p79"/>
          <p:cNvGrpSpPr/>
          <p:nvPr/>
        </p:nvGrpSpPr>
        <p:grpSpPr>
          <a:xfrm>
            <a:off x="3585066" y="6690976"/>
            <a:ext cx="600032" cy="738546"/>
            <a:chOff x="-39248625" y="3588600"/>
            <a:chExt cx="256775" cy="316050"/>
          </a:xfrm>
        </p:grpSpPr>
        <p:sp>
          <p:nvSpPr>
            <p:cNvPr id="5933" name="Google Shape;5933;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35" name="Google Shape;5935;p79"/>
          <p:cNvSpPr/>
          <p:nvPr/>
        </p:nvSpPr>
        <p:spPr>
          <a:xfrm>
            <a:off x="3527108" y="76022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79"/>
          <p:cNvSpPr/>
          <p:nvPr/>
        </p:nvSpPr>
        <p:spPr>
          <a:xfrm>
            <a:off x="7906202" y="57451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37" name="Google Shape;5937;p79"/>
          <p:cNvGrpSpPr/>
          <p:nvPr/>
        </p:nvGrpSpPr>
        <p:grpSpPr>
          <a:xfrm>
            <a:off x="2486493" y="3067008"/>
            <a:ext cx="859008" cy="741759"/>
            <a:chOff x="-42651700" y="3217825"/>
            <a:chExt cx="367600" cy="317425"/>
          </a:xfrm>
        </p:grpSpPr>
        <p:sp>
          <p:nvSpPr>
            <p:cNvPr id="5938" name="Google Shape;5938;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9" name="Google Shape;5939;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2" name="Google Shape;5942;p79"/>
          <p:cNvGrpSpPr/>
          <p:nvPr/>
        </p:nvGrpSpPr>
        <p:grpSpPr>
          <a:xfrm>
            <a:off x="2557357" y="3946309"/>
            <a:ext cx="717281" cy="726453"/>
            <a:chOff x="-42617300" y="3587775"/>
            <a:chExt cx="306950" cy="310875"/>
          </a:xfrm>
        </p:grpSpPr>
        <p:sp>
          <p:nvSpPr>
            <p:cNvPr id="5943" name="Google Shape;5943;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45" name="Google Shape;5945;p79"/>
          <p:cNvSpPr/>
          <p:nvPr/>
        </p:nvSpPr>
        <p:spPr>
          <a:xfrm>
            <a:off x="2550261" y="48243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46" name="Google Shape;5946;p79"/>
          <p:cNvGrpSpPr/>
          <p:nvPr/>
        </p:nvGrpSpPr>
        <p:grpSpPr>
          <a:xfrm>
            <a:off x="6901012" y="3115789"/>
            <a:ext cx="753852" cy="740649"/>
            <a:chOff x="-40748275" y="3238700"/>
            <a:chExt cx="322600" cy="316950"/>
          </a:xfrm>
        </p:grpSpPr>
        <p:sp>
          <p:nvSpPr>
            <p:cNvPr id="5947" name="Google Shape;5947;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3" name="Google Shape;5953;p79"/>
          <p:cNvGrpSpPr/>
          <p:nvPr/>
        </p:nvGrpSpPr>
        <p:grpSpPr>
          <a:xfrm>
            <a:off x="6906123" y="4051757"/>
            <a:ext cx="743628" cy="677380"/>
            <a:chOff x="-40745125" y="3632900"/>
            <a:chExt cx="318225" cy="289875"/>
          </a:xfrm>
        </p:grpSpPr>
        <p:sp>
          <p:nvSpPr>
            <p:cNvPr id="5954" name="Google Shape;5954;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6" name="Google Shape;5956;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8" name="Google Shape;5958;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9" name="Google Shape;5959;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1" name="Google Shape;5961;p79"/>
          <p:cNvGrpSpPr/>
          <p:nvPr/>
        </p:nvGrpSpPr>
        <p:grpSpPr>
          <a:xfrm>
            <a:off x="6914419" y="4874178"/>
            <a:ext cx="727037" cy="740357"/>
            <a:chOff x="-40742750" y="3972175"/>
            <a:chExt cx="311125" cy="316825"/>
          </a:xfrm>
        </p:grpSpPr>
        <p:sp>
          <p:nvSpPr>
            <p:cNvPr id="5962" name="Google Shape;5962;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4" name="Google Shape;5964;p79"/>
          <p:cNvGrpSpPr/>
          <p:nvPr/>
        </p:nvGrpSpPr>
        <p:grpSpPr>
          <a:xfrm>
            <a:off x="4479742" y="5774515"/>
            <a:ext cx="533784" cy="739948"/>
            <a:chOff x="-38860325" y="3221750"/>
            <a:chExt cx="228425" cy="316650"/>
          </a:xfrm>
        </p:grpSpPr>
        <p:sp>
          <p:nvSpPr>
            <p:cNvPr id="5965" name="Google Shape;5965;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9" name="Google Shape;5969;p79"/>
          <p:cNvGrpSpPr/>
          <p:nvPr/>
        </p:nvGrpSpPr>
        <p:grpSpPr>
          <a:xfrm>
            <a:off x="4381355" y="6698629"/>
            <a:ext cx="760161" cy="734223"/>
            <a:chOff x="-38905225" y="3591875"/>
            <a:chExt cx="325300" cy="314200"/>
          </a:xfrm>
        </p:grpSpPr>
        <p:sp>
          <p:nvSpPr>
            <p:cNvPr id="5970" name="Google Shape;5970;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73" name="Google Shape;5973;p79"/>
          <p:cNvSpPr/>
          <p:nvPr/>
        </p:nvSpPr>
        <p:spPr>
          <a:xfrm>
            <a:off x="4396982" y="77181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74" name="Google Shape;5974;p79"/>
          <p:cNvGrpSpPr/>
          <p:nvPr/>
        </p:nvGrpSpPr>
        <p:grpSpPr>
          <a:xfrm>
            <a:off x="7994855" y="6668788"/>
            <a:ext cx="581630" cy="739480"/>
            <a:chOff x="-37370925" y="3579105"/>
            <a:chExt cx="248900" cy="316450"/>
          </a:xfrm>
        </p:grpSpPr>
        <p:sp>
          <p:nvSpPr>
            <p:cNvPr id="5975" name="Google Shape;5975;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77" name="Google Shape;5977;p79"/>
          <p:cNvSpPr/>
          <p:nvPr/>
        </p:nvSpPr>
        <p:spPr>
          <a:xfrm>
            <a:off x="3394963" y="30683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8" name="Google Shape;5978;p79"/>
          <p:cNvSpPr/>
          <p:nvPr/>
        </p:nvSpPr>
        <p:spPr>
          <a:xfrm>
            <a:off x="3444646" y="39389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79" name="Google Shape;5979;p79"/>
          <p:cNvGrpSpPr/>
          <p:nvPr/>
        </p:nvGrpSpPr>
        <p:grpSpPr>
          <a:xfrm>
            <a:off x="3381605" y="4824930"/>
            <a:ext cx="743628" cy="739948"/>
            <a:chOff x="-42259725" y="3951100"/>
            <a:chExt cx="318225" cy="316650"/>
          </a:xfrm>
        </p:grpSpPr>
        <p:sp>
          <p:nvSpPr>
            <p:cNvPr id="5980" name="Google Shape;5980;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2" name="Google Shape;5982;p79"/>
          <p:cNvGrpSpPr/>
          <p:nvPr/>
        </p:nvGrpSpPr>
        <p:grpSpPr>
          <a:xfrm>
            <a:off x="7778328" y="3182972"/>
            <a:ext cx="741759" cy="675510"/>
            <a:chOff x="-40378075" y="3267450"/>
            <a:chExt cx="317425" cy="289075"/>
          </a:xfrm>
        </p:grpSpPr>
        <p:sp>
          <p:nvSpPr>
            <p:cNvPr id="5983" name="Google Shape;5983;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4" name="Google Shape;5984;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7" name="Google Shape;5987;p79"/>
          <p:cNvGrpSpPr/>
          <p:nvPr/>
        </p:nvGrpSpPr>
        <p:grpSpPr>
          <a:xfrm>
            <a:off x="7785660" y="3985509"/>
            <a:ext cx="727095" cy="739948"/>
            <a:chOff x="-40372575" y="3604550"/>
            <a:chExt cx="311150" cy="316650"/>
          </a:xfrm>
        </p:grpSpPr>
        <p:sp>
          <p:nvSpPr>
            <p:cNvPr id="5988" name="Google Shape;5988;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0" name="Google Shape;5990;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91" name="Google Shape;5991;p79"/>
          <p:cNvSpPr/>
          <p:nvPr/>
        </p:nvSpPr>
        <p:spPr>
          <a:xfrm>
            <a:off x="7792325" y="48720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92" name="Google Shape;5992;p79"/>
          <p:cNvGrpSpPr/>
          <p:nvPr/>
        </p:nvGrpSpPr>
        <p:grpSpPr>
          <a:xfrm>
            <a:off x="5233559" y="5770834"/>
            <a:ext cx="798076" cy="744329"/>
            <a:chOff x="-38542250" y="3220175"/>
            <a:chExt cx="341525" cy="318525"/>
          </a:xfrm>
        </p:grpSpPr>
        <p:sp>
          <p:nvSpPr>
            <p:cNvPr id="5993" name="Google Shape;5993;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6" name="Google Shape;5996;p79"/>
          <p:cNvGrpSpPr/>
          <p:nvPr/>
        </p:nvGrpSpPr>
        <p:grpSpPr>
          <a:xfrm>
            <a:off x="5277423" y="6689574"/>
            <a:ext cx="739948" cy="738137"/>
            <a:chOff x="-38537400" y="3588000"/>
            <a:chExt cx="316650" cy="315875"/>
          </a:xfrm>
        </p:grpSpPr>
        <p:sp>
          <p:nvSpPr>
            <p:cNvPr id="5997" name="Google Shape;5997;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9" name="Google Shape;5999;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0" name="Google Shape;6000;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1" name="Google Shape;6001;p79"/>
          <p:cNvGrpSpPr/>
          <p:nvPr/>
        </p:nvGrpSpPr>
        <p:grpSpPr>
          <a:xfrm>
            <a:off x="5275583" y="7604632"/>
            <a:ext cx="743628" cy="739948"/>
            <a:chOff x="-38538975" y="3954250"/>
            <a:chExt cx="318225" cy="316650"/>
          </a:xfrm>
        </p:grpSpPr>
        <p:sp>
          <p:nvSpPr>
            <p:cNvPr id="6002" name="Google Shape;6002;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4" name="Google Shape;6004;p79"/>
          <p:cNvGrpSpPr/>
          <p:nvPr/>
        </p:nvGrpSpPr>
        <p:grpSpPr>
          <a:xfrm>
            <a:off x="7910207" y="7594487"/>
            <a:ext cx="750931" cy="743628"/>
            <a:chOff x="-37385100" y="3949908"/>
            <a:chExt cx="321350" cy="318225"/>
          </a:xfrm>
        </p:grpSpPr>
        <p:sp>
          <p:nvSpPr>
            <p:cNvPr id="6005" name="Google Shape;6005;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7" name="Google Shape;6007;p79"/>
          <p:cNvGrpSpPr/>
          <p:nvPr/>
        </p:nvGrpSpPr>
        <p:grpSpPr>
          <a:xfrm>
            <a:off x="4261526" y="3065606"/>
            <a:ext cx="741817" cy="741350"/>
            <a:chOff x="-41895050" y="3217225"/>
            <a:chExt cx="317450" cy="317250"/>
          </a:xfrm>
        </p:grpSpPr>
        <p:sp>
          <p:nvSpPr>
            <p:cNvPr id="6008" name="Google Shape;6008;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9" name="Google Shape;6009;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0" name="Google Shape;6010;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1" name="Google Shape;6011;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3" name="Google Shape;6013;p79"/>
          <p:cNvGrpSpPr/>
          <p:nvPr/>
        </p:nvGrpSpPr>
        <p:grpSpPr>
          <a:xfrm>
            <a:off x="4260620" y="3939474"/>
            <a:ext cx="743628" cy="739948"/>
            <a:chOff x="-41893475" y="3584850"/>
            <a:chExt cx="318225" cy="316650"/>
          </a:xfrm>
        </p:grpSpPr>
        <p:sp>
          <p:nvSpPr>
            <p:cNvPr id="6014" name="Google Shape;6014;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7" name="Google Shape;6017;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18" name="Google Shape;6018;p79"/>
          <p:cNvSpPr/>
          <p:nvPr/>
        </p:nvSpPr>
        <p:spPr>
          <a:xfrm>
            <a:off x="4266566" y="48280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79"/>
          <p:cNvSpPr/>
          <p:nvPr/>
        </p:nvSpPr>
        <p:spPr>
          <a:xfrm>
            <a:off x="1690082" y="58127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20" name="Google Shape;6020;p79"/>
          <p:cNvGrpSpPr/>
          <p:nvPr/>
        </p:nvGrpSpPr>
        <p:grpSpPr>
          <a:xfrm>
            <a:off x="1800677" y="6730059"/>
            <a:ext cx="675043" cy="741817"/>
            <a:chOff x="-39998250" y="3605325"/>
            <a:chExt cx="288875" cy="317450"/>
          </a:xfrm>
        </p:grpSpPr>
        <p:sp>
          <p:nvSpPr>
            <p:cNvPr id="6021" name="Google Shape;6021;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3" name="Google Shape;6023;p79"/>
          <p:cNvGrpSpPr/>
          <p:nvPr/>
        </p:nvGrpSpPr>
        <p:grpSpPr>
          <a:xfrm>
            <a:off x="1768225" y="7646987"/>
            <a:ext cx="739948" cy="739889"/>
            <a:chOff x="-40011050" y="3972375"/>
            <a:chExt cx="316650" cy="316625"/>
          </a:xfrm>
        </p:grpSpPr>
        <p:sp>
          <p:nvSpPr>
            <p:cNvPr id="6024" name="Google Shape;6024;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6" name="Google Shape;6026;p79"/>
          <p:cNvGrpSpPr/>
          <p:nvPr/>
        </p:nvGrpSpPr>
        <p:grpSpPr>
          <a:xfrm>
            <a:off x="6232087" y="5776384"/>
            <a:ext cx="533842" cy="738078"/>
            <a:chOff x="-38129425" y="3222550"/>
            <a:chExt cx="228450" cy="315850"/>
          </a:xfrm>
        </p:grpSpPr>
        <p:sp>
          <p:nvSpPr>
            <p:cNvPr id="6027" name="Google Shape;6027;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8" name="Google Shape;6028;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9" name="Google Shape;6029;p79"/>
          <p:cNvGrpSpPr/>
          <p:nvPr/>
        </p:nvGrpSpPr>
        <p:grpSpPr>
          <a:xfrm>
            <a:off x="6142024" y="6689574"/>
            <a:ext cx="743570" cy="739948"/>
            <a:chOff x="-38172725" y="3588000"/>
            <a:chExt cx="318200" cy="316650"/>
          </a:xfrm>
        </p:grpSpPr>
        <p:sp>
          <p:nvSpPr>
            <p:cNvPr id="6030" name="Google Shape;6030;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3" name="Google Shape;6033;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5" name="Google Shape;6035;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8" name="Google Shape;6038;p79"/>
          <p:cNvGrpSpPr/>
          <p:nvPr/>
        </p:nvGrpSpPr>
        <p:grpSpPr>
          <a:xfrm>
            <a:off x="6293829" y="7606443"/>
            <a:ext cx="439961" cy="739948"/>
            <a:chOff x="-38109725" y="3955025"/>
            <a:chExt cx="188275" cy="316650"/>
          </a:xfrm>
        </p:grpSpPr>
        <p:sp>
          <p:nvSpPr>
            <p:cNvPr id="6039" name="Google Shape;6039;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41" name="Google Shape;6041;p79"/>
          <p:cNvSpPr/>
          <p:nvPr/>
        </p:nvSpPr>
        <p:spPr>
          <a:xfrm>
            <a:off x="4497034" y="85259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42" name="Google Shape;6042;p79"/>
          <p:cNvGrpSpPr/>
          <p:nvPr/>
        </p:nvGrpSpPr>
        <p:grpSpPr>
          <a:xfrm>
            <a:off x="5124627" y="3069287"/>
            <a:ext cx="747309" cy="738137"/>
            <a:chOff x="-41530375" y="3218800"/>
            <a:chExt cx="319800" cy="315875"/>
          </a:xfrm>
        </p:grpSpPr>
        <p:sp>
          <p:nvSpPr>
            <p:cNvPr id="6043" name="Google Shape;6043;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5" name="Google Shape;6045;p79"/>
          <p:cNvGrpSpPr/>
          <p:nvPr/>
        </p:nvGrpSpPr>
        <p:grpSpPr>
          <a:xfrm>
            <a:off x="5129213" y="4099603"/>
            <a:ext cx="738137" cy="578007"/>
            <a:chOff x="-41526450" y="3653375"/>
            <a:chExt cx="315875" cy="247350"/>
          </a:xfrm>
        </p:grpSpPr>
        <p:sp>
          <p:nvSpPr>
            <p:cNvPr id="6046" name="Google Shape;6046;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7" name="Google Shape;6047;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8" name="Google Shape;6048;p79"/>
          <p:cNvGrpSpPr/>
          <p:nvPr/>
        </p:nvGrpSpPr>
        <p:grpSpPr>
          <a:xfrm>
            <a:off x="5131988" y="4824930"/>
            <a:ext cx="732587" cy="739948"/>
            <a:chOff x="-41526450" y="3951100"/>
            <a:chExt cx="313500" cy="316650"/>
          </a:xfrm>
        </p:grpSpPr>
        <p:sp>
          <p:nvSpPr>
            <p:cNvPr id="6049" name="Google Shape;6049;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2" name="Google Shape;6052;p79"/>
          <p:cNvGrpSpPr/>
          <p:nvPr/>
        </p:nvGrpSpPr>
        <p:grpSpPr>
          <a:xfrm>
            <a:off x="2662497" y="5813189"/>
            <a:ext cx="679191" cy="743628"/>
            <a:chOff x="-39625900" y="3238300"/>
            <a:chExt cx="290650" cy="318225"/>
          </a:xfrm>
        </p:grpSpPr>
        <p:sp>
          <p:nvSpPr>
            <p:cNvPr id="6053" name="Google Shape;6053;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4" name="Google Shape;6054;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5" name="Google Shape;6055;p79"/>
          <p:cNvSpPr/>
          <p:nvPr/>
        </p:nvSpPr>
        <p:spPr>
          <a:xfrm>
            <a:off x="2706844" y="67314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56" name="Google Shape;6056;p79"/>
          <p:cNvGrpSpPr/>
          <p:nvPr/>
        </p:nvGrpSpPr>
        <p:grpSpPr>
          <a:xfrm>
            <a:off x="2650599" y="7646111"/>
            <a:ext cx="732587" cy="740882"/>
            <a:chOff x="-39647175" y="3972000"/>
            <a:chExt cx="313500" cy="317050"/>
          </a:xfrm>
        </p:grpSpPr>
        <p:sp>
          <p:nvSpPr>
            <p:cNvPr id="6057" name="Google Shape;6057;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0" name="Google Shape;6060;p79"/>
          <p:cNvGrpSpPr/>
          <p:nvPr/>
        </p:nvGrpSpPr>
        <p:grpSpPr>
          <a:xfrm>
            <a:off x="6988854" y="5774106"/>
            <a:ext cx="750989" cy="741759"/>
            <a:chOff x="-37808850" y="3221575"/>
            <a:chExt cx="321375" cy="317425"/>
          </a:xfrm>
        </p:grpSpPr>
        <p:sp>
          <p:nvSpPr>
            <p:cNvPr id="6061" name="Google Shape;6061;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3" name="Google Shape;6063;p79"/>
          <p:cNvGrpSpPr/>
          <p:nvPr/>
        </p:nvGrpSpPr>
        <p:grpSpPr>
          <a:xfrm>
            <a:off x="7006402" y="6818167"/>
            <a:ext cx="745498" cy="482316"/>
            <a:chOff x="-37806500" y="3643030"/>
            <a:chExt cx="319025" cy="206400"/>
          </a:xfrm>
        </p:grpSpPr>
        <p:sp>
          <p:nvSpPr>
            <p:cNvPr id="6064" name="Google Shape;6064;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6" name="Google Shape;6066;p79"/>
          <p:cNvGrpSpPr/>
          <p:nvPr/>
        </p:nvGrpSpPr>
        <p:grpSpPr>
          <a:xfrm>
            <a:off x="7011017" y="7602763"/>
            <a:ext cx="736267" cy="743628"/>
            <a:chOff x="-37804925" y="3953450"/>
            <a:chExt cx="315075" cy="318225"/>
          </a:xfrm>
        </p:grpSpPr>
        <p:sp>
          <p:nvSpPr>
            <p:cNvPr id="6067" name="Google Shape;6067;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70" name="Google Shape;6070;p79"/>
          <p:cNvSpPr/>
          <p:nvPr/>
        </p:nvSpPr>
        <p:spPr>
          <a:xfrm>
            <a:off x="5508904" y="85322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71" name="Google Shape;6071;p79"/>
          <p:cNvGrpSpPr/>
          <p:nvPr/>
        </p:nvGrpSpPr>
        <p:grpSpPr>
          <a:xfrm>
            <a:off x="9721954" y="3107977"/>
            <a:ext cx="711325" cy="617451"/>
            <a:chOff x="-28462125" y="3199700"/>
            <a:chExt cx="298550" cy="259150"/>
          </a:xfrm>
        </p:grpSpPr>
        <p:sp>
          <p:nvSpPr>
            <p:cNvPr id="6072" name="Google Shape;6072;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5" name="Google Shape;6075;p79"/>
          <p:cNvGrpSpPr/>
          <p:nvPr/>
        </p:nvGrpSpPr>
        <p:grpSpPr>
          <a:xfrm>
            <a:off x="9723860" y="3977356"/>
            <a:ext cx="707513" cy="705667"/>
            <a:chOff x="-28461325" y="3545475"/>
            <a:chExt cx="296950" cy="296175"/>
          </a:xfrm>
        </p:grpSpPr>
        <p:sp>
          <p:nvSpPr>
            <p:cNvPr id="6076" name="Google Shape;6076;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2" name="Google Shape;6082;p79"/>
          <p:cNvGrpSpPr/>
          <p:nvPr/>
        </p:nvGrpSpPr>
        <p:grpSpPr>
          <a:xfrm>
            <a:off x="9716325" y="4877443"/>
            <a:ext cx="722583" cy="705607"/>
            <a:chOff x="-28463700" y="3914875"/>
            <a:chExt cx="303275" cy="296150"/>
          </a:xfrm>
        </p:grpSpPr>
        <p:sp>
          <p:nvSpPr>
            <p:cNvPr id="6083" name="Google Shape;6083;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5" name="Google Shape;6085;p79"/>
          <p:cNvGrpSpPr/>
          <p:nvPr/>
        </p:nvGrpSpPr>
        <p:grpSpPr>
          <a:xfrm>
            <a:off x="14185894" y="3189610"/>
            <a:ext cx="703760" cy="454183"/>
            <a:chOff x="-26573400" y="3224125"/>
            <a:chExt cx="295375" cy="190625"/>
          </a:xfrm>
        </p:grpSpPr>
        <p:sp>
          <p:nvSpPr>
            <p:cNvPr id="6086" name="Google Shape;6086;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14185894" y="3978280"/>
            <a:ext cx="703760" cy="703820"/>
            <a:chOff x="-26573400" y="3546250"/>
            <a:chExt cx="295375" cy="295400"/>
          </a:xfrm>
        </p:grpSpPr>
        <p:sp>
          <p:nvSpPr>
            <p:cNvPr id="6089" name="Google Shape;6089;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2" name="Google Shape;6092;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3" name="Google Shape;6093;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4" name="Google Shape;6094;p79"/>
          <p:cNvGrpSpPr/>
          <p:nvPr/>
        </p:nvGrpSpPr>
        <p:grpSpPr>
          <a:xfrm>
            <a:off x="14162455" y="4878098"/>
            <a:ext cx="750638" cy="704297"/>
            <a:chOff x="-26583625" y="3917025"/>
            <a:chExt cx="315050" cy="295600"/>
          </a:xfrm>
        </p:grpSpPr>
        <p:sp>
          <p:nvSpPr>
            <p:cNvPr id="6095" name="Google Shape;6095;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7" name="Google Shape;6097;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8" name="Google Shape;6098;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99" name="Google Shape;6099;p79"/>
          <p:cNvSpPr/>
          <p:nvPr/>
        </p:nvSpPr>
        <p:spPr>
          <a:xfrm>
            <a:off x="11496631" y="58391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00" name="Google Shape;6100;p79"/>
          <p:cNvGrpSpPr/>
          <p:nvPr/>
        </p:nvGrpSpPr>
        <p:grpSpPr>
          <a:xfrm>
            <a:off x="11559484" y="6796157"/>
            <a:ext cx="578078" cy="705667"/>
            <a:chOff x="-24694925" y="3518700"/>
            <a:chExt cx="242625" cy="296175"/>
          </a:xfrm>
        </p:grpSpPr>
        <p:sp>
          <p:nvSpPr>
            <p:cNvPr id="6101" name="Google Shape;6101;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2" name="Google Shape;6102;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3" name="Google Shape;6103;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5" name="Google Shape;6105;p79"/>
          <p:cNvGrpSpPr/>
          <p:nvPr/>
        </p:nvGrpSpPr>
        <p:grpSpPr>
          <a:xfrm>
            <a:off x="11558560" y="7696214"/>
            <a:ext cx="579925" cy="705667"/>
            <a:chOff x="-24709100" y="3888875"/>
            <a:chExt cx="243400" cy="296175"/>
          </a:xfrm>
        </p:grpSpPr>
        <p:sp>
          <p:nvSpPr>
            <p:cNvPr id="6106" name="Google Shape;6106;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9" name="Google Shape;6109;p79"/>
          <p:cNvGrpSpPr/>
          <p:nvPr/>
        </p:nvGrpSpPr>
        <p:grpSpPr>
          <a:xfrm>
            <a:off x="15958561" y="5841541"/>
            <a:ext cx="713112" cy="699114"/>
            <a:chOff x="-22863675" y="3131775"/>
            <a:chExt cx="299300" cy="293425"/>
          </a:xfrm>
        </p:grpSpPr>
        <p:sp>
          <p:nvSpPr>
            <p:cNvPr id="6110" name="Google Shape;6110;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3" name="Google Shape;6113;p79"/>
          <p:cNvGrpSpPr/>
          <p:nvPr/>
        </p:nvGrpSpPr>
        <p:grpSpPr>
          <a:xfrm>
            <a:off x="10644288" y="3063898"/>
            <a:ext cx="621203" cy="705607"/>
            <a:chOff x="-28069875" y="3175300"/>
            <a:chExt cx="260725" cy="296150"/>
          </a:xfrm>
        </p:grpSpPr>
        <p:sp>
          <p:nvSpPr>
            <p:cNvPr id="6114" name="Google Shape;6114;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5" name="Google Shape;6115;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8" name="Google Shape;6118;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1" name="Google Shape;6121;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23" name="Google Shape;6123;p79"/>
          <p:cNvSpPr/>
          <p:nvPr/>
        </p:nvSpPr>
        <p:spPr>
          <a:xfrm>
            <a:off x="10603155" y="39793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24" name="Google Shape;6124;p79"/>
          <p:cNvGrpSpPr/>
          <p:nvPr/>
        </p:nvGrpSpPr>
        <p:grpSpPr>
          <a:xfrm>
            <a:off x="10726845" y="4878366"/>
            <a:ext cx="456089" cy="703760"/>
            <a:chOff x="-28032075" y="3916450"/>
            <a:chExt cx="191425" cy="295375"/>
          </a:xfrm>
        </p:grpSpPr>
        <p:sp>
          <p:nvSpPr>
            <p:cNvPr id="6125" name="Google Shape;6125;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6" name="Google Shape;6126;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8" name="Google Shape;6128;p79"/>
          <p:cNvGrpSpPr/>
          <p:nvPr/>
        </p:nvGrpSpPr>
        <p:grpSpPr>
          <a:xfrm>
            <a:off x="15057539" y="3063869"/>
            <a:ext cx="705667" cy="705667"/>
            <a:chOff x="-26201650" y="3176075"/>
            <a:chExt cx="296175" cy="296175"/>
          </a:xfrm>
        </p:grpSpPr>
        <p:sp>
          <p:nvSpPr>
            <p:cNvPr id="6129" name="Google Shape;6129;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1" name="Google Shape;6131;p79"/>
          <p:cNvGrpSpPr/>
          <p:nvPr/>
        </p:nvGrpSpPr>
        <p:grpSpPr>
          <a:xfrm>
            <a:off x="15056586" y="3978309"/>
            <a:ext cx="707573" cy="703760"/>
            <a:chOff x="-26204800" y="3547050"/>
            <a:chExt cx="296975" cy="295375"/>
          </a:xfrm>
        </p:grpSpPr>
        <p:sp>
          <p:nvSpPr>
            <p:cNvPr id="6132" name="Google Shape;6132;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34" name="Google Shape;6134;p79"/>
          <p:cNvSpPr/>
          <p:nvPr/>
        </p:nvSpPr>
        <p:spPr>
          <a:xfrm>
            <a:off x="15122359" y="48773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35" name="Google Shape;6135;p79"/>
          <p:cNvGrpSpPr/>
          <p:nvPr/>
        </p:nvGrpSpPr>
        <p:grpSpPr>
          <a:xfrm>
            <a:off x="12399095" y="5838265"/>
            <a:ext cx="690656" cy="705667"/>
            <a:chOff x="-24353875" y="3147725"/>
            <a:chExt cx="289875" cy="296175"/>
          </a:xfrm>
        </p:grpSpPr>
        <p:sp>
          <p:nvSpPr>
            <p:cNvPr id="6136" name="Google Shape;6136;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8" name="Google Shape;6138;p79"/>
          <p:cNvGrpSpPr/>
          <p:nvPr/>
        </p:nvGrpSpPr>
        <p:grpSpPr>
          <a:xfrm>
            <a:off x="12415059" y="6797081"/>
            <a:ext cx="658729" cy="703820"/>
            <a:chOff x="-24344425" y="3519475"/>
            <a:chExt cx="276475" cy="295400"/>
          </a:xfrm>
        </p:grpSpPr>
        <p:sp>
          <p:nvSpPr>
            <p:cNvPr id="6139" name="Google Shape;6139;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1" name="Google Shape;6141;p79"/>
          <p:cNvGrpSpPr/>
          <p:nvPr/>
        </p:nvGrpSpPr>
        <p:grpSpPr>
          <a:xfrm>
            <a:off x="12394420" y="7700920"/>
            <a:ext cx="700008" cy="696255"/>
            <a:chOff x="-24353075" y="3891250"/>
            <a:chExt cx="293800" cy="292225"/>
          </a:xfrm>
        </p:grpSpPr>
        <p:sp>
          <p:nvSpPr>
            <p:cNvPr id="6142" name="Google Shape;6142;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3" name="Google Shape;6143;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4" name="Google Shape;6144;p79"/>
          <p:cNvGrpSpPr/>
          <p:nvPr/>
        </p:nvGrpSpPr>
        <p:grpSpPr>
          <a:xfrm>
            <a:off x="15961361" y="6797527"/>
            <a:ext cx="707513" cy="702927"/>
            <a:chOff x="-22845575" y="3504075"/>
            <a:chExt cx="296950" cy="295025"/>
          </a:xfrm>
        </p:grpSpPr>
        <p:sp>
          <p:nvSpPr>
            <p:cNvPr id="6145" name="Google Shape;6145;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6" name="Google Shape;6146;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7" name="Google Shape;6147;p79"/>
          <p:cNvGrpSpPr/>
          <p:nvPr/>
        </p:nvGrpSpPr>
        <p:grpSpPr>
          <a:xfrm>
            <a:off x="11547724" y="3064822"/>
            <a:ext cx="598688" cy="703760"/>
            <a:chOff x="-27691025" y="3175300"/>
            <a:chExt cx="251275" cy="295375"/>
          </a:xfrm>
        </p:grpSpPr>
        <p:sp>
          <p:nvSpPr>
            <p:cNvPr id="6148" name="Google Shape;6148;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0" name="Google Shape;6150;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1" name="Google Shape;6151;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2" name="Google Shape;6152;p79"/>
          <p:cNvGrpSpPr/>
          <p:nvPr/>
        </p:nvGrpSpPr>
        <p:grpSpPr>
          <a:xfrm>
            <a:off x="11492358" y="4102175"/>
            <a:ext cx="709419" cy="456030"/>
            <a:chOff x="-27721750" y="3598250"/>
            <a:chExt cx="297750" cy="191400"/>
          </a:xfrm>
        </p:grpSpPr>
        <p:sp>
          <p:nvSpPr>
            <p:cNvPr id="6153" name="Google Shape;6153;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5" name="Google Shape;6155;p79"/>
          <p:cNvGrpSpPr/>
          <p:nvPr/>
        </p:nvGrpSpPr>
        <p:grpSpPr>
          <a:xfrm>
            <a:off x="11495157" y="4889267"/>
            <a:ext cx="703820" cy="681960"/>
            <a:chOff x="-27719400" y="3925600"/>
            <a:chExt cx="295400" cy="286225"/>
          </a:xfrm>
        </p:grpSpPr>
        <p:sp>
          <p:nvSpPr>
            <p:cNvPr id="6156" name="Google Shape;6156;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8" name="Google Shape;6158;p79"/>
          <p:cNvGrpSpPr/>
          <p:nvPr/>
        </p:nvGrpSpPr>
        <p:grpSpPr>
          <a:xfrm>
            <a:off x="15937701" y="3062945"/>
            <a:ext cx="707513" cy="707513"/>
            <a:chOff x="-25834600" y="3176875"/>
            <a:chExt cx="296950" cy="296950"/>
          </a:xfrm>
        </p:grpSpPr>
        <p:sp>
          <p:nvSpPr>
            <p:cNvPr id="6159" name="Google Shape;6159;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4" name="Google Shape;6164;p79"/>
          <p:cNvGrpSpPr/>
          <p:nvPr/>
        </p:nvGrpSpPr>
        <p:grpSpPr>
          <a:xfrm>
            <a:off x="15937701" y="3998949"/>
            <a:ext cx="707513" cy="662482"/>
            <a:chOff x="-25834600" y="3564375"/>
            <a:chExt cx="296950" cy="278050"/>
          </a:xfrm>
        </p:grpSpPr>
        <p:sp>
          <p:nvSpPr>
            <p:cNvPr id="6165" name="Google Shape;6165;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3" name="Google Shape;6173;p79"/>
          <p:cNvGrpSpPr/>
          <p:nvPr/>
        </p:nvGrpSpPr>
        <p:grpSpPr>
          <a:xfrm>
            <a:off x="15933949" y="4877652"/>
            <a:ext cx="715018" cy="705190"/>
            <a:chOff x="-25834600" y="3915850"/>
            <a:chExt cx="300100" cy="295975"/>
          </a:xfrm>
        </p:grpSpPr>
        <p:sp>
          <p:nvSpPr>
            <p:cNvPr id="6174" name="Google Shape;6174;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7" name="Google Shape;6177;p79"/>
          <p:cNvGrpSpPr/>
          <p:nvPr/>
        </p:nvGrpSpPr>
        <p:grpSpPr>
          <a:xfrm>
            <a:off x="13404804" y="5840112"/>
            <a:ext cx="457936" cy="701974"/>
            <a:chOff x="-23930925" y="3149300"/>
            <a:chExt cx="192200" cy="294625"/>
          </a:xfrm>
        </p:grpSpPr>
        <p:sp>
          <p:nvSpPr>
            <p:cNvPr id="6178" name="Google Shape;6178;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2" name="Google Shape;6182;p79"/>
          <p:cNvGrpSpPr/>
          <p:nvPr/>
        </p:nvGrpSpPr>
        <p:grpSpPr>
          <a:xfrm>
            <a:off x="13318465" y="6797081"/>
            <a:ext cx="630615" cy="703820"/>
            <a:chOff x="-23962425" y="3519475"/>
            <a:chExt cx="264675" cy="295400"/>
          </a:xfrm>
        </p:grpSpPr>
        <p:sp>
          <p:nvSpPr>
            <p:cNvPr id="6183" name="Google Shape;6183;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85" name="Google Shape;6185;p79"/>
          <p:cNvSpPr/>
          <p:nvPr/>
        </p:nvSpPr>
        <p:spPr>
          <a:xfrm>
            <a:off x="13259336" y="77045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86" name="Google Shape;6186;p79"/>
          <p:cNvGrpSpPr/>
          <p:nvPr/>
        </p:nvGrpSpPr>
        <p:grpSpPr>
          <a:xfrm>
            <a:off x="16075816" y="7697168"/>
            <a:ext cx="478605" cy="703760"/>
            <a:chOff x="-22788075" y="3904625"/>
            <a:chExt cx="200875" cy="295375"/>
          </a:xfrm>
        </p:grpSpPr>
        <p:sp>
          <p:nvSpPr>
            <p:cNvPr id="6187" name="Google Shape;6187;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0" name="Google Shape;6190;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1" name="Google Shape;6191;p79"/>
          <p:cNvGrpSpPr/>
          <p:nvPr/>
        </p:nvGrpSpPr>
        <p:grpSpPr>
          <a:xfrm>
            <a:off x="12386412" y="3063898"/>
            <a:ext cx="709419" cy="705607"/>
            <a:chOff x="-27351575" y="3175300"/>
            <a:chExt cx="297750" cy="296150"/>
          </a:xfrm>
        </p:grpSpPr>
        <p:sp>
          <p:nvSpPr>
            <p:cNvPr id="6192" name="Google Shape;6192;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3" name="Google Shape;6193;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6" name="Google Shape;6196;p79"/>
          <p:cNvGrpSpPr/>
          <p:nvPr/>
        </p:nvGrpSpPr>
        <p:grpSpPr>
          <a:xfrm>
            <a:off x="12471828" y="3977118"/>
            <a:ext cx="538587" cy="706143"/>
            <a:chOff x="-27313750" y="3545275"/>
            <a:chExt cx="226050" cy="296375"/>
          </a:xfrm>
        </p:grpSpPr>
        <p:sp>
          <p:nvSpPr>
            <p:cNvPr id="6197" name="Google Shape;6197;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8" name="Google Shape;6198;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9" name="Google Shape;6199;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0" name="Google Shape;6200;p79"/>
          <p:cNvGrpSpPr/>
          <p:nvPr/>
        </p:nvGrpSpPr>
        <p:grpSpPr>
          <a:xfrm>
            <a:off x="12386412" y="4873661"/>
            <a:ext cx="709419" cy="713172"/>
            <a:chOff x="-27351575" y="3915650"/>
            <a:chExt cx="297750" cy="299325"/>
          </a:xfrm>
        </p:grpSpPr>
        <p:sp>
          <p:nvSpPr>
            <p:cNvPr id="6201" name="Google Shape;6201;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3" name="Google Shape;6203;p79"/>
          <p:cNvGrpSpPr/>
          <p:nvPr/>
        </p:nvGrpSpPr>
        <p:grpSpPr>
          <a:xfrm>
            <a:off x="9761392" y="5838058"/>
            <a:ext cx="638120" cy="706084"/>
            <a:chOff x="-25445525" y="3175900"/>
            <a:chExt cx="267825" cy="296350"/>
          </a:xfrm>
        </p:grpSpPr>
        <p:sp>
          <p:nvSpPr>
            <p:cNvPr id="6204" name="Google Shape;6204;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6" name="Google Shape;6206;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7" name="Google Shape;6207;p79"/>
          <p:cNvGrpSpPr/>
          <p:nvPr/>
        </p:nvGrpSpPr>
        <p:grpSpPr>
          <a:xfrm>
            <a:off x="9724819" y="6818704"/>
            <a:ext cx="711266" cy="660576"/>
            <a:chOff x="-25465200" y="3565175"/>
            <a:chExt cx="298525" cy="277250"/>
          </a:xfrm>
        </p:grpSpPr>
        <p:sp>
          <p:nvSpPr>
            <p:cNvPr id="6208" name="Google Shape;6208;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0" name="Google Shape;6210;p79"/>
          <p:cNvGrpSpPr/>
          <p:nvPr/>
        </p:nvGrpSpPr>
        <p:grpSpPr>
          <a:xfrm>
            <a:off x="9723896" y="7697764"/>
            <a:ext cx="713112" cy="702569"/>
            <a:chOff x="-25465200" y="3916150"/>
            <a:chExt cx="299300" cy="294875"/>
          </a:xfrm>
        </p:grpSpPr>
        <p:sp>
          <p:nvSpPr>
            <p:cNvPr id="6211" name="Google Shape;6211;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3" name="Google Shape;6213;p79"/>
          <p:cNvGrpSpPr/>
          <p:nvPr/>
        </p:nvGrpSpPr>
        <p:grpSpPr>
          <a:xfrm>
            <a:off x="14178775" y="5838295"/>
            <a:ext cx="703760" cy="705607"/>
            <a:chOff x="-23615075" y="3148525"/>
            <a:chExt cx="295375" cy="296150"/>
          </a:xfrm>
        </p:grpSpPr>
        <p:sp>
          <p:nvSpPr>
            <p:cNvPr id="6214" name="Google Shape;6214;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18" name="Google Shape;6218;p79"/>
          <p:cNvSpPr/>
          <p:nvPr/>
        </p:nvSpPr>
        <p:spPr>
          <a:xfrm>
            <a:off x="14174968" y="67950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19" name="Google Shape;6219;p79"/>
          <p:cNvGrpSpPr/>
          <p:nvPr/>
        </p:nvGrpSpPr>
        <p:grpSpPr>
          <a:xfrm>
            <a:off x="14177822" y="7716854"/>
            <a:ext cx="705667" cy="664388"/>
            <a:chOff x="-23615075" y="3906200"/>
            <a:chExt cx="296175" cy="278850"/>
          </a:xfrm>
        </p:grpSpPr>
        <p:sp>
          <p:nvSpPr>
            <p:cNvPr id="6220" name="Google Shape;6220;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3" name="Google Shape;6223;p79"/>
          <p:cNvSpPr/>
          <p:nvPr/>
        </p:nvSpPr>
        <p:spPr>
          <a:xfrm>
            <a:off x="12415487" y="85807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24" name="Google Shape;6224;p79"/>
          <p:cNvGrpSpPr/>
          <p:nvPr/>
        </p:nvGrpSpPr>
        <p:grpSpPr>
          <a:xfrm>
            <a:off x="13275760" y="3064137"/>
            <a:ext cx="707513" cy="705130"/>
            <a:chOff x="-26980600" y="3175500"/>
            <a:chExt cx="296950" cy="295950"/>
          </a:xfrm>
        </p:grpSpPr>
        <p:sp>
          <p:nvSpPr>
            <p:cNvPr id="6225" name="Google Shape;6225;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7" name="Google Shape;6227;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28" name="Google Shape;6228;p79"/>
          <p:cNvSpPr/>
          <p:nvPr/>
        </p:nvSpPr>
        <p:spPr>
          <a:xfrm>
            <a:off x="13320894" y="39781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29" name="Google Shape;6229;p79"/>
          <p:cNvGrpSpPr/>
          <p:nvPr/>
        </p:nvGrpSpPr>
        <p:grpSpPr>
          <a:xfrm>
            <a:off x="13276713" y="4941208"/>
            <a:ext cx="705607" cy="578078"/>
            <a:chOff x="-26981375" y="3951875"/>
            <a:chExt cx="296150" cy="242625"/>
          </a:xfrm>
        </p:grpSpPr>
        <p:sp>
          <p:nvSpPr>
            <p:cNvPr id="6230" name="Google Shape;6230;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1" name="Google Shape;6231;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3" name="Google Shape;6233;p79"/>
          <p:cNvGrpSpPr/>
          <p:nvPr/>
        </p:nvGrpSpPr>
        <p:grpSpPr>
          <a:xfrm>
            <a:off x="10606798" y="5836390"/>
            <a:ext cx="703820" cy="709419"/>
            <a:chOff x="-25094250" y="3176075"/>
            <a:chExt cx="295400" cy="297750"/>
          </a:xfrm>
        </p:grpSpPr>
        <p:sp>
          <p:nvSpPr>
            <p:cNvPr id="6234" name="Google Shape;6234;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7" name="Google Shape;6237;p79"/>
          <p:cNvGrpSpPr/>
          <p:nvPr/>
        </p:nvGrpSpPr>
        <p:grpSpPr>
          <a:xfrm>
            <a:off x="10606798" y="6797111"/>
            <a:ext cx="703820" cy="703760"/>
            <a:chOff x="-25094250" y="3547050"/>
            <a:chExt cx="295400" cy="295375"/>
          </a:xfrm>
        </p:grpSpPr>
        <p:sp>
          <p:nvSpPr>
            <p:cNvPr id="6238" name="Google Shape;6238;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1" name="Google Shape;6241;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2" name="Google Shape;6242;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43" name="Google Shape;6243;p79"/>
          <p:cNvSpPr/>
          <p:nvPr/>
        </p:nvSpPr>
        <p:spPr>
          <a:xfrm>
            <a:off x="10606830" y="78070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4" name="Google Shape;6244;p79"/>
          <p:cNvGrpSpPr/>
          <p:nvPr/>
        </p:nvGrpSpPr>
        <p:grpSpPr>
          <a:xfrm>
            <a:off x="15070953" y="5838295"/>
            <a:ext cx="705607" cy="705607"/>
            <a:chOff x="-23245675" y="3148525"/>
            <a:chExt cx="296150" cy="296150"/>
          </a:xfrm>
        </p:grpSpPr>
        <p:sp>
          <p:nvSpPr>
            <p:cNvPr id="6245" name="Google Shape;6245;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48" name="Google Shape;6248;p79"/>
          <p:cNvSpPr/>
          <p:nvPr/>
        </p:nvSpPr>
        <p:spPr>
          <a:xfrm>
            <a:off x="15155316" y="67969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49" name="Google Shape;6249;p79"/>
          <p:cNvGrpSpPr/>
          <p:nvPr/>
        </p:nvGrpSpPr>
        <p:grpSpPr>
          <a:xfrm>
            <a:off x="15071876" y="7696244"/>
            <a:ext cx="703760" cy="705607"/>
            <a:chOff x="-23244900" y="3888100"/>
            <a:chExt cx="295375" cy="296150"/>
          </a:xfrm>
        </p:grpSpPr>
        <p:sp>
          <p:nvSpPr>
            <p:cNvPr id="6250" name="Google Shape;6250;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61" name="Google Shape;6261;p79"/>
          <p:cNvSpPr/>
          <p:nvPr/>
        </p:nvSpPr>
        <p:spPr>
          <a:xfrm>
            <a:off x="13224403" y="85779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65" name="Shape 6265"/>
        <p:cNvGrpSpPr/>
        <p:nvPr/>
      </p:nvGrpSpPr>
      <p:grpSpPr>
        <a:xfrm>
          <a:off x="0" y="0"/>
          <a:ext cx="0" cy="0"/>
          <a:chOff x="0" y="0"/>
          <a:chExt cx="0" cy="0"/>
        </a:xfrm>
      </p:grpSpPr>
      <p:sp>
        <p:nvSpPr>
          <p:cNvPr id="6266" name="Google Shape;6266;p80"/>
          <p:cNvSpPr txBox="1"/>
          <p:nvPr>
            <p:ph idx="4294967295" type="title"/>
          </p:nvPr>
        </p:nvSpPr>
        <p:spPr>
          <a:xfrm>
            <a:off x="169935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67" name="Google Shape;6267;p80"/>
          <p:cNvSpPr txBox="1"/>
          <p:nvPr>
            <p:ph idx="4294967295" type="title"/>
          </p:nvPr>
        </p:nvSpPr>
        <p:spPr>
          <a:xfrm>
            <a:off x="9716800" y="188755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68" name="Google Shape;6268;p80"/>
          <p:cNvSpPr/>
          <p:nvPr/>
        </p:nvSpPr>
        <p:spPr>
          <a:xfrm>
            <a:off x="1699757" y="30656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69" name="Google Shape;6269;p80"/>
          <p:cNvGrpSpPr/>
          <p:nvPr/>
        </p:nvGrpSpPr>
        <p:grpSpPr>
          <a:xfrm>
            <a:off x="1700009" y="3950837"/>
            <a:ext cx="734521" cy="734521"/>
            <a:chOff x="-65145700" y="3727425"/>
            <a:chExt cx="317425" cy="317425"/>
          </a:xfrm>
        </p:grpSpPr>
        <p:sp>
          <p:nvSpPr>
            <p:cNvPr id="6270" name="Google Shape;6270;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2" name="Google Shape;6272;p80"/>
          <p:cNvGrpSpPr/>
          <p:nvPr/>
        </p:nvGrpSpPr>
        <p:grpSpPr>
          <a:xfrm>
            <a:off x="1706401" y="4808665"/>
            <a:ext cx="721737" cy="734521"/>
            <a:chOff x="-65144125" y="4094450"/>
            <a:chExt cx="311900" cy="317425"/>
          </a:xfrm>
        </p:grpSpPr>
        <p:sp>
          <p:nvSpPr>
            <p:cNvPr id="6273" name="Google Shape;6273;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4" name="Google Shape;6274;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76" name="Google Shape;6276;p80"/>
          <p:cNvSpPr/>
          <p:nvPr/>
        </p:nvSpPr>
        <p:spPr>
          <a:xfrm>
            <a:off x="6114858" y="30629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77" name="Google Shape;6277;p80"/>
          <p:cNvGrpSpPr/>
          <p:nvPr/>
        </p:nvGrpSpPr>
        <p:grpSpPr>
          <a:xfrm>
            <a:off x="6113540" y="3950056"/>
            <a:ext cx="741290" cy="736083"/>
            <a:chOff x="-63250675" y="3744075"/>
            <a:chExt cx="320350" cy="318100"/>
          </a:xfrm>
        </p:grpSpPr>
        <p:sp>
          <p:nvSpPr>
            <p:cNvPr id="6278" name="Google Shape;6278;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0" name="Google Shape;6280;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1" name="Google Shape;6281;p80"/>
          <p:cNvGrpSpPr/>
          <p:nvPr/>
        </p:nvGrpSpPr>
        <p:grpSpPr>
          <a:xfrm>
            <a:off x="6116924" y="4808666"/>
            <a:ext cx="734521" cy="734521"/>
            <a:chOff x="-63250675" y="4110200"/>
            <a:chExt cx="317425" cy="317425"/>
          </a:xfrm>
        </p:grpSpPr>
        <p:sp>
          <p:nvSpPr>
            <p:cNvPr id="6282" name="Google Shape;6282;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4" name="Google Shape;6284;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0" name="Google Shape;6290;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1" name="Google Shape;6291;p80"/>
          <p:cNvGrpSpPr/>
          <p:nvPr/>
        </p:nvGrpSpPr>
        <p:grpSpPr>
          <a:xfrm>
            <a:off x="3475017" y="5802856"/>
            <a:ext cx="718150" cy="717687"/>
            <a:chOff x="-61351725" y="3372400"/>
            <a:chExt cx="310350" cy="310150"/>
          </a:xfrm>
        </p:grpSpPr>
        <p:sp>
          <p:nvSpPr>
            <p:cNvPr id="6292" name="Google Shape;6292;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5" name="Google Shape;6295;p80"/>
          <p:cNvGrpSpPr/>
          <p:nvPr/>
        </p:nvGrpSpPr>
        <p:grpSpPr>
          <a:xfrm>
            <a:off x="3467728" y="6728969"/>
            <a:ext cx="732728" cy="667068"/>
            <a:chOff x="-61354875" y="3751050"/>
            <a:chExt cx="316650" cy="288275"/>
          </a:xfrm>
        </p:grpSpPr>
        <p:sp>
          <p:nvSpPr>
            <p:cNvPr id="6296" name="Google Shape;6296;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9" name="Google Shape;6299;p80"/>
          <p:cNvGrpSpPr/>
          <p:nvPr/>
        </p:nvGrpSpPr>
        <p:grpSpPr>
          <a:xfrm>
            <a:off x="3467728" y="7612247"/>
            <a:ext cx="732728" cy="734579"/>
            <a:chOff x="-61354875" y="4101525"/>
            <a:chExt cx="316650" cy="317450"/>
          </a:xfrm>
        </p:grpSpPr>
        <p:sp>
          <p:nvSpPr>
            <p:cNvPr id="6300" name="Google Shape;6300;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2" name="Google Shape;6302;p80"/>
          <p:cNvGrpSpPr/>
          <p:nvPr/>
        </p:nvGrpSpPr>
        <p:grpSpPr>
          <a:xfrm>
            <a:off x="7900598" y="5796000"/>
            <a:ext cx="736315" cy="731398"/>
            <a:chOff x="-59470075" y="3308975"/>
            <a:chExt cx="318200" cy="316075"/>
          </a:xfrm>
        </p:grpSpPr>
        <p:sp>
          <p:nvSpPr>
            <p:cNvPr id="6303" name="Google Shape;6303;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5" name="Google Shape;6305;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2" name="Google Shape;6312;p80"/>
          <p:cNvGrpSpPr/>
          <p:nvPr/>
        </p:nvGrpSpPr>
        <p:grpSpPr>
          <a:xfrm>
            <a:off x="2591458" y="3067410"/>
            <a:ext cx="734521" cy="729373"/>
            <a:chOff x="-64781025" y="3361050"/>
            <a:chExt cx="317425" cy="315200"/>
          </a:xfrm>
        </p:grpSpPr>
        <p:sp>
          <p:nvSpPr>
            <p:cNvPr id="6313" name="Google Shape;6313;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17" name="Google Shape;6317;p80"/>
          <p:cNvSpPr/>
          <p:nvPr/>
        </p:nvSpPr>
        <p:spPr>
          <a:xfrm>
            <a:off x="2591209" y="39526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8" name="Google Shape;6318;p80"/>
          <p:cNvSpPr/>
          <p:nvPr/>
        </p:nvSpPr>
        <p:spPr>
          <a:xfrm>
            <a:off x="2645877" y="48086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9" name="Google Shape;6319;p80"/>
          <p:cNvSpPr/>
          <p:nvPr/>
        </p:nvSpPr>
        <p:spPr>
          <a:xfrm>
            <a:off x="7016445" y="31459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20" name="Google Shape;6320;p80"/>
          <p:cNvGrpSpPr/>
          <p:nvPr/>
        </p:nvGrpSpPr>
        <p:grpSpPr>
          <a:xfrm>
            <a:off x="7000258" y="3950287"/>
            <a:ext cx="765529" cy="735621"/>
            <a:chOff x="-62890750" y="3747425"/>
            <a:chExt cx="330825" cy="317900"/>
          </a:xfrm>
        </p:grpSpPr>
        <p:sp>
          <p:nvSpPr>
            <p:cNvPr id="6321" name="Google Shape;6321;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5" name="Google Shape;6325;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6" name="Google Shape;6326;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1" name="Google Shape;6331;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5" name="Google Shape;6335;p80"/>
          <p:cNvGrpSpPr/>
          <p:nvPr/>
        </p:nvGrpSpPr>
        <p:grpSpPr>
          <a:xfrm>
            <a:off x="7015762" y="4809562"/>
            <a:ext cx="734521" cy="732728"/>
            <a:chOff x="-62884425" y="4111775"/>
            <a:chExt cx="317425" cy="316650"/>
          </a:xfrm>
        </p:grpSpPr>
        <p:sp>
          <p:nvSpPr>
            <p:cNvPr id="6336" name="Google Shape;6336;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8" name="Google Shape;6338;p80"/>
          <p:cNvGrpSpPr/>
          <p:nvPr/>
        </p:nvGrpSpPr>
        <p:grpSpPr>
          <a:xfrm>
            <a:off x="4361029" y="5801699"/>
            <a:ext cx="730877" cy="720001"/>
            <a:chOff x="-60991775" y="3376900"/>
            <a:chExt cx="315850" cy="311150"/>
          </a:xfrm>
        </p:grpSpPr>
        <p:sp>
          <p:nvSpPr>
            <p:cNvPr id="6339" name="Google Shape;6339;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2" name="Google Shape;6342;p80"/>
          <p:cNvGrpSpPr/>
          <p:nvPr/>
        </p:nvGrpSpPr>
        <p:grpSpPr>
          <a:xfrm>
            <a:off x="4360104" y="6703428"/>
            <a:ext cx="732728" cy="718150"/>
            <a:chOff x="-60988625" y="3740800"/>
            <a:chExt cx="316650" cy="310350"/>
          </a:xfrm>
        </p:grpSpPr>
        <p:sp>
          <p:nvSpPr>
            <p:cNvPr id="6343" name="Google Shape;6343;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5" name="Google Shape;6345;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6" name="Google Shape;6346;p80"/>
          <p:cNvGrpSpPr/>
          <p:nvPr/>
        </p:nvGrpSpPr>
        <p:grpSpPr>
          <a:xfrm>
            <a:off x="4360104" y="7614330"/>
            <a:ext cx="732728" cy="730414"/>
            <a:chOff x="-60987850" y="4100950"/>
            <a:chExt cx="316650" cy="315650"/>
          </a:xfrm>
        </p:grpSpPr>
        <p:sp>
          <p:nvSpPr>
            <p:cNvPr id="6347" name="Google Shape;6347;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1" name="Google Shape;6351;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2" name="Google Shape;6352;p80"/>
          <p:cNvGrpSpPr/>
          <p:nvPr/>
        </p:nvGrpSpPr>
        <p:grpSpPr>
          <a:xfrm>
            <a:off x="7899672" y="6705250"/>
            <a:ext cx="738166" cy="714505"/>
            <a:chOff x="-59447250" y="3706150"/>
            <a:chExt cx="319000" cy="308775"/>
          </a:xfrm>
        </p:grpSpPr>
        <p:sp>
          <p:nvSpPr>
            <p:cNvPr id="6353" name="Google Shape;6353;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5" name="Google Shape;6355;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7" name="Google Shape;6357;p80"/>
          <p:cNvGrpSpPr/>
          <p:nvPr/>
        </p:nvGrpSpPr>
        <p:grpSpPr>
          <a:xfrm>
            <a:off x="3477128" y="3067872"/>
            <a:ext cx="736373" cy="728447"/>
            <a:chOff x="-64406125" y="3362225"/>
            <a:chExt cx="318225" cy="314800"/>
          </a:xfrm>
        </p:grpSpPr>
        <p:sp>
          <p:nvSpPr>
            <p:cNvPr id="6358" name="Google Shape;6358;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0" name="Google Shape;6360;p80"/>
          <p:cNvSpPr/>
          <p:nvPr/>
        </p:nvSpPr>
        <p:spPr>
          <a:xfrm>
            <a:off x="3603542" y="39508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61" name="Google Shape;6361;p80"/>
          <p:cNvGrpSpPr/>
          <p:nvPr/>
        </p:nvGrpSpPr>
        <p:grpSpPr>
          <a:xfrm>
            <a:off x="3478054" y="4809562"/>
            <a:ext cx="734521" cy="732728"/>
            <a:chOff x="-64410850" y="4094450"/>
            <a:chExt cx="317425" cy="316650"/>
          </a:xfrm>
        </p:grpSpPr>
        <p:sp>
          <p:nvSpPr>
            <p:cNvPr id="6362" name="Google Shape;6362;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3" name="Google Shape;6363;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4" name="Google Shape;6364;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65" name="Google Shape;6365;p80"/>
          <p:cNvSpPr/>
          <p:nvPr/>
        </p:nvSpPr>
        <p:spPr>
          <a:xfrm>
            <a:off x="7966494" y="30646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66" name="Google Shape;6366;p80"/>
          <p:cNvGrpSpPr/>
          <p:nvPr/>
        </p:nvGrpSpPr>
        <p:grpSpPr>
          <a:xfrm>
            <a:off x="7921149" y="3949709"/>
            <a:ext cx="730935" cy="736778"/>
            <a:chOff x="-62516625" y="3743175"/>
            <a:chExt cx="315875" cy="318400"/>
          </a:xfrm>
        </p:grpSpPr>
        <p:sp>
          <p:nvSpPr>
            <p:cNvPr id="6367" name="Google Shape;6367;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9" name="Google Shape;6369;p80"/>
          <p:cNvGrpSpPr/>
          <p:nvPr/>
        </p:nvGrpSpPr>
        <p:grpSpPr>
          <a:xfrm>
            <a:off x="7934831" y="4849652"/>
            <a:ext cx="703572" cy="652548"/>
            <a:chOff x="-62511900" y="4129100"/>
            <a:chExt cx="304050" cy="282000"/>
          </a:xfrm>
        </p:grpSpPr>
        <p:sp>
          <p:nvSpPr>
            <p:cNvPr id="6370" name="Google Shape;6370;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4" name="Google Shape;6374;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5" name="Google Shape;6375;p80"/>
          <p:cNvGrpSpPr/>
          <p:nvPr/>
        </p:nvGrpSpPr>
        <p:grpSpPr>
          <a:xfrm>
            <a:off x="5291074" y="5794439"/>
            <a:ext cx="621540" cy="734521"/>
            <a:chOff x="-60597975" y="3367475"/>
            <a:chExt cx="268600" cy="317425"/>
          </a:xfrm>
        </p:grpSpPr>
        <p:sp>
          <p:nvSpPr>
            <p:cNvPr id="6376" name="Google Shape;6376;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8" name="Google Shape;6378;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9" name="Google Shape;6379;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81" name="Google Shape;6381;p80"/>
          <p:cNvSpPr/>
          <p:nvPr/>
        </p:nvSpPr>
        <p:spPr>
          <a:xfrm>
            <a:off x="5232528" y="66974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82" name="Google Shape;6382;p80"/>
          <p:cNvGrpSpPr/>
          <p:nvPr/>
        </p:nvGrpSpPr>
        <p:grpSpPr>
          <a:xfrm>
            <a:off x="5235480" y="7717072"/>
            <a:ext cx="732728" cy="524931"/>
            <a:chOff x="-60621600" y="4145650"/>
            <a:chExt cx="316650" cy="226850"/>
          </a:xfrm>
        </p:grpSpPr>
        <p:sp>
          <p:nvSpPr>
            <p:cNvPr id="6383" name="Google Shape;6383;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6" name="Google Shape;6386;p80"/>
          <p:cNvGrpSpPr/>
          <p:nvPr/>
        </p:nvGrpSpPr>
        <p:grpSpPr>
          <a:xfrm>
            <a:off x="7908784" y="7614070"/>
            <a:ext cx="719943" cy="730935"/>
            <a:chOff x="-59400775" y="4084200"/>
            <a:chExt cx="311125" cy="315875"/>
          </a:xfrm>
        </p:grpSpPr>
        <p:sp>
          <p:nvSpPr>
            <p:cNvPr id="6387" name="Google Shape;6387;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3" name="Google Shape;6393;p80"/>
          <p:cNvGrpSpPr/>
          <p:nvPr/>
        </p:nvGrpSpPr>
        <p:grpSpPr>
          <a:xfrm>
            <a:off x="4356972" y="3065732"/>
            <a:ext cx="730877" cy="732728"/>
            <a:chOff x="-64044600" y="3360375"/>
            <a:chExt cx="315850" cy="316650"/>
          </a:xfrm>
        </p:grpSpPr>
        <p:sp>
          <p:nvSpPr>
            <p:cNvPr id="6394" name="Google Shape;6394;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7" name="Google Shape;6397;p80"/>
          <p:cNvGrpSpPr/>
          <p:nvPr/>
        </p:nvGrpSpPr>
        <p:grpSpPr>
          <a:xfrm>
            <a:off x="4409818" y="3950837"/>
            <a:ext cx="625185" cy="734521"/>
            <a:chOff x="-64022550" y="3727425"/>
            <a:chExt cx="270175" cy="317425"/>
          </a:xfrm>
        </p:grpSpPr>
        <p:sp>
          <p:nvSpPr>
            <p:cNvPr id="6398" name="Google Shape;6398;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1" name="Google Shape;6401;p80"/>
          <p:cNvGrpSpPr/>
          <p:nvPr/>
        </p:nvGrpSpPr>
        <p:grpSpPr>
          <a:xfrm>
            <a:off x="4458093" y="4808637"/>
            <a:ext cx="528633" cy="734579"/>
            <a:chOff x="-64001300" y="4093650"/>
            <a:chExt cx="228450" cy="317450"/>
          </a:xfrm>
        </p:grpSpPr>
        <p:sp>
          <p:nvSpPr>
            <p:cNvPr id="6402" name="Google Shape;6402;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6" name="Google Shape;6406;p80"/>
          <p:cNvGrpSpPr/>
          <p:nvPr/>
        </p:nvGrpSpPr>
        <p:grpSpPr>
          <a:xfrm>
            <a:off x="1696102" y="5795220"/>
            <a:ext cx="719943" cy="732960"/>
            <a:chOff x="-62148800" y="3377700"/>
            <a:chExt cx="311125" cy="316750"/>
          </a:xfrm>
        </p:grpSpPr>
        <p:sp>
          <p:nvSpPr>
            <p:cNvPr id="6407" name="Google Shape;6407;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9" name="Google Shape;6409;p80"/>
          <p:cNvGrpSpPr/>
          <p:nvPr/>
        </p:nvGrpSpPr>
        <p:grpSpPr>
          <a:xfrm>
            <a:off x="1687916" y="6695213"/>
            <a:ext cx="736315" cy="734579"/>
            <a:chOff x="-62154300" y="3743950"/>
            <a:chExt cx="318200" cy="317450"/>
          </a:xfrm>
        </p:grpSpPr>
        <p:sp>
          <p:nvSpPr>
            <p:cNvPr id="6410" name="Google Shape;6410;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1" name="Google Shape;6411;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2" name="Google Shape;6412;p80"/>
          <p:cNvGrpSpPr/>
          <p:nvPr/>
        </p:nvGrpSpPr>
        <p:grpSpPr>
          <a:xfrm>
            <a:off x="1687887" y="7613173"/>
            <a:ext cx="736373" cy="732728"/>
            <a:chOff x="-62151950" y="4111775"/>
            <a:chExt cx="318225" cy="316650"/>
          </a:xfrm>
        </p:grpSpPr>
        <p:sp>
          <p:nvSpPr>
            <p:cNvPr id="6413" name="Google Shape;6413;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4" name="Google Shape;6414;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5" name="Google Shape;6415;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7" name="Google Shape;6417;p80"/>
          <p:cNvGrpSpPr/>
          <p:nvPr/>
        </p:nvGrpSpPr>
        <p:grpSpPr>
          <a:xfrm>
            <a:off x="6125137" y="5794265"/>
            <a:ext cx="736315" cy="734869"/>
            <a:chOff x="-60254550" y="3367325"/>
            <a:chExt cx="318200" cy="317575"/>
          </a:xfrm>
        </p:grpSpPr>
        <p:sp>
          <p:nvSpPr>
            <p:cNvPr id="6418" name="Google Shape;6418;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2" name="Google Shape;6422;p80"/>
          <p:cNvGrpSpPr/>
          <p:nvPr/>
        </p:nvGrpSpPr>
        <p:grpSpPr>
          <a:xfrm>
            <a:off x="6126930" y="6696254"/>
            <a:ext cx="732728" cy="732497"/>
            <a:chOff x="-60255350" y="3733825"/>
            <a:chExt cx="316650" cy="316550"/>
          </a:xfrm>
        </p:grpSpPr>
        <p:sp>
          <p:nvSpPr>
            <p:cNvPr id="6423" name="Google Shape;6423;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8" name="Google Shape;6428;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9" name="Google Shape;6429;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0" name="Google Shape;6430;p80"/>
          <p:cNvGrpSpPr/>
          <p:nvPr/>
        </p:nvGrpSpPr>
        <p:grpSpPr>
          <a:xfrm>
            <a:off x="6182524" y="7614070"/>
            <a:ext cx="621540" cy="730935"/>
            <a:chOff x="-60232500" y="4101525"/>
            <a:chExt cx="268600" cy="315875"/>
          </a:xfrm>
        </p:grpSpPr>
        <p:sp>
          <p:nvSpPr>
            <p:cNvPr id="6431" name="Google Shape;6431;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33" name="Google Shape;6433;p80"/>
          <p:cNvSpPr/>
          <p:nvPr/>
        </p:nvSpPr>
        <p:spPr>
          <a:xfrm>
            <a:off x="4358073" y="85519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34" name="Google Shape;6434;p80"/>
          <p:cNvGrpSpPr/>
          <p:nvPr/>
        </p:nvGrpSpPr>
        <p:grpSpPr>
          <a:xfrm>
            <a:off x="5248525" y="3065732"/>
            <a:ext cx="736373" cy="732728"/>
            <a:chOff x="-63679950" y="3360375"/>
            <a:chExt cx="318225" cy="316650"/>
          </a:xfrm>
        </p:grpSpPr>
        <p:sp>
          <p:nvSpPr>
            <p:cNvPr id="6435" name="Google Shape;6435;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8" name="Google Shape;6438;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39" name="Google Shape;6439;p80"/>
          <p:cNvSpPr/>
          <p:nvPr/>
        </p:nvSpPr>
        <p:spPr>
          <a:xfrm>
            <a:off x="5246457" y="39503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40" name="Google Shape;6440;p80"/>
          <p:cNvGrpSpPr/>
          <p:nvPr/>
        </p:nvGrpSpPr>
        <p:grpSpPr>
          <a:xfrm>
            <a:off x="5245777" y="4808405"/>
            <a:ext cx="741868" cy="735042"/>
            <a:chOff x="-63679950" y="4093450"/>
            <a:chExt cx="320600" cy="317650"/>
          </a:xfrm>
        </p:grpSpPr>
        <p:sp>
          <p:nvSpPr>
            <p:cNvPr id="6441" name="Google Shape;6441;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4" name="Google Shape;6444;p80"/>
          <p:cNvGrpSpPr/>
          <p:nvPr/>
        </p:nvGrpSpPr>
        <p:grpSpPr>
          <a:xfrm>
            <a:off x="2566012" y="5794410"/>
            <a:ext cx="732728" cy="734579"/>
            <a:chOff x="-61784125" y="3377700"/>
            <a:chExt cx="316650" cy="317450"/>
          </a:xfrm>
        </p:grpSpPr>
        <p:sp>
          <p:nvSpPr>
            <p:cNvPr id="6445" name="Google Shape;6445;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0" name="Google Shape;6450;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2" name="Google Shape;6452;p80"/>
          <p:cNvGrpSpPr/>
          <p:nvPr/>
        </p:nvGrpSpPr>
        <p:grpSpPr>
          <a:xfrm>
            <a:off x="2566012" y="6695213"/>
            <a:ext cx="732728" cy="734579"/>
            <a:chOff x="-61783350" y="3743950"/>
            <a:chExt cx="316650" cy="317450"/>
          </a:xfrm>
        </p:grpSpPr>
        <p:sp>
          <p:nvSpPr>
            <p:cNvPr id="6453" name="Google Shape;6453;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55" name="Google Shape;6455;p80"/>
          <p:cNvSpPr/>
          <p:nvPr/>
        </p:nvSpPr>
        <p:spPr>
          <a:xfrm>
            <a:off x="2565774" y="76128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80"/>
          <p:cNvSpPr/>
          <p:nvPr/>
        </p:nvSpPr>
        <p:spPr>
          <a:xfrm>
            <a:off x="7011378" y="58141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80"/>
          <p:cNvSpPr/>
          <p:nvPr/>
        </p:nvSpPr>
        <p:spPr>
          <a:xfrm>
            <a:off x="7009556" y="67753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58" name="Google Shape;6458;p80"/>
          <p:cNvGrpSpPr/>
          <p:nvPr/>
        </p:nvGrpSpPr>
        <p:grpSpPr>
          <a:xfrm>
            <a:off x="7008861" y="7614880"/>
            <a:ext cx="738224" cy="729315"/>
            <a:chOff x="-59869425" y="4102225"/>
            <a:chExt cx="319025" cy="315175"/>
          </a:xfrm>
        </p:grpSpPr>
        <p:sp>
          <p:nvSpPr>
            <p:cNvPr id="6459" name="Google Shape;6459;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3" name="Google Shape;6463;p80"/>
          <p:cNvGrpSpPr/>
          <p:nvPr/>
        </p:nvGrpSpPr>
        <p:grpSpPr>
          <a:xfrm>
            <a:off x="5246467" y="8552523"/>
            <a:ext cx="732728" cy="730935"/>
            <a:chOff x="-59029025" y="3711650"/>
            <a:chExt cx="316650" cy="315875"/>
          </a:xfrm>
        </p:grpSpPr>
        <p:sp>
          <p:nvSpPr>
            <p:cNvPr id="6464" name="Google Shape;6464;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6" name="Google Shape;6466;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7" name="Google Shape;6467;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1" name="Google Shape;6471;p80"/>
          <p:cNvGrpSpPr/>
          <p:nvPr/>
        </p:nvGrpSpPr>
        <p:grpSpPr>
          <a:xfrm>
            <a:off x="9718622" y="3064635"/>
            <a:ext cx="703881" cy="696375"/>
            <a:chOff x="581525" y="3254850"/>
            <a:chExt cx="297750" cy="294575"/>
          </a:xfrm>
        </p:grpSpPr>
        <p:sp>
          <p:nvSpPr>
            <p:cNvPr id="6472" name="Google Shape;6472;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5" name="Google Shape;6475;p80"/>
          <p:cNvGrpSpPr/>
          <p:nvPr/>
        </p:nvGrpSpPr>
        <p:grpSpPr>
          <a:xfrm>
            <a:off x="9716760" y="3942507"/>
            <a:ext cx="707604" cy="702995"/>
            <a:chOff x="580725" y="3617925"/>
            <a:chExt cx="299325" cy="297375"/>
          </a:xfrm>
        </p:grpSpPr>
        <p:sp>
          <p:nvSpPr>
            <p:cNvPr id="6476" name="Google Shape;6476;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77" name="Google Shape;6477;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78" name="Google Shape;6478;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79" name="Google Shape;6479;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80" name="Google Shape;6480;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481" name="Google Shape;6481;p80"/>
          <p:cNvGrpSpPr/>
          <p:nvPr/>
        </p:nvGrpSpPr>
        <p:grpSpPr>
          <a:xfrm>
            <a:off x="9720483" y="4836887"/>
            <a:ext cx="700158" cy="700158"/>
            <a:chOff x="583100" y="3982600"/>
            <a:chExt cx="296175" cy="296175"/>
          </a:xfrm>
        </p:grpSpPr>
        <p:sp>
          <p:nvSpPr>
            <p:cNvPr id="6482" name="Google Shape;6482;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3" name="Google Shape;6483;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4" name="Google Shape;6484;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9" name="Google Shape;6489;p80"/>
          <p:cNvGrpSpPr/>
          <p:nvPr/>
        </p:nvGrpSpPr>
        <p:grpSpPr>
          <a:xfrm>
            <a:off x="14185711" y="3064134"/>
            <a:ext cx="614463" cy="697380"/>
            <a:chOff x="2423775" y="3226875"/>
            <a:chExt cx="259925" cy="295000"/>
          </a:xfrm>
        </p:grpSpPr>
        <p:sp>
          <p:nvSpPr>
            <p:cNvPr id="6490" name="Google Shape;6490;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3" name="Google Shape;6493;p80"/>
          <p:cNvGrpSpPr/>
          <p:nvPr/>
        </p:nvGrpSpPr>
        <p:grpSpPr>
          <a:xfrm>
            <a:off x="14140086" y="3946704"/>
            <a:ext cx="705713" cy="694602"/>
            <a:chOff x="2404875" y="3592725"/>
            <a:chExt cx="298525" cy="293825"/>
          </a:xfrm>
        </p:grpSpPr>
        <p:sp>
          <p:nvSpPr>
            <p:cNvPr id="6494" name="Google Shape;6494;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7" name="Google Shape;6497;p80"/>
          <p:cNvGrpSpPr/>
          <p:nvPr/>
        </p:nvGrpSpPr>
        <p:grpSpPr>
          <a:xfrm>
            <a:off x="14141948" y="4837834"/>
            <a:ext cx="701990" cy="698266"/>
            <a:chOff x="2404875" y="3955825"/>
            <a:chExt cx="296950" cy="295375"/>
          </a:xfrm>
        </p:grpSpPr>
        <p:sp>
          <p:nvSpPr>
            <p:cNvPr id="6498" name="Google Shape;6498;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0" name="Google Shape;6500;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1" name="Google Shape;6501;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2" name="Google Shape;6502;p80"/>
          <p:cNvGrpSpPr/>
          <p:nvPr/>
        </p:nvGrpSpPr>
        <p:grpSpPr>
          <a:xfrm>
            <a:off x="11529907" y="5766221"/>
            <a:ext cx="698326" cy="700158"/>
            <a:chOff x="4263650" y="3235150"/>
            <a:chExt cx="295400" cy="296175"/>
          </a:xfrm>
        </p:grpSpPr>
        <p:sp>
          <p:nvSpPr>
            <p:cNvPr id="6503" name="Google Shape;6503;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8" name="Google Shape;6508;p80"/>
          <p:cNvGrpSpPr/>
          <p:nvPr/>
        </p:nvGrpSpPr>
        <p:grpSpPr>
          <a:xfrm>
            <a:off x="11525268" y="6684544"/>
            <a:ext cx="707604" cy="655478"/>
            <a:chOff x="4266025" y="3609275"/>
            <a:chExt cx="299325" cy="277275"/>
          </a:xfrm>
        </p:grpSpPr>
        <p:sp>
          <p:nvSpPr>
            <p:cNvPr id="6509" name="Google Shape;6509;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1" name="Google Shape;6511;p80"/>
          <p:cNvGrpSpPr/>
          <p:nvPr/>
        </p:nvGrpSpPr>
        <p:grpSpPr>
          <a:xfrm>
            <a:off x="11526184" y="7615318"/>
            <a:ext cx="705772" cy="698266"/>
            <a:chOff x="4263650" y="3963700"/>
            <a:chExt cx="298550" cy="295375"/>
          </a:xfrm>
        </p:grpSpPr>
        <p:sp>
          <p:nvSpPr>
            <p:cNvPr id="6512" name="Google Shape;6512;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9" name="Google Shape;6519;p80"/>
          <p:cNvGrpSpPr/>
          <p:nvPr/>
        </p:nvGrpSpPr>
        <p:grpSpPr>
          <a:xfrm>
            <a:off x="16082858" y="5766223"/>
            <a:ext cx="452529" cy="700158"/>
            <a:chOff x="6164975" y="3211525"/>
            <a:chExt cx="191425" cy="296175"/>
          </a:xfrm>
        </p:grpSpPr>
        <p:sp>
          <p:nvSpPr>
            <p:cNvPr id="6520" name="Google Shape;6520;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7" name="Google Shape;6527;p80"/>
          <p:cNvGrpSpPr/>
          <p:nvPr/>
        </p:nvGrpSpPr>
        <p:grpSpPr>
          <a:xfrm>
            <a:off x="10606932" y="3062773"/>
            <a:ext cx="705772" cy="700099"/>
            <a:chOff x="946175" y="3253275"/>
            <a:chExt cx="298550" cy="296150"/>
          </a:xfrm>
        </p:grpSpPr>
        <p:sp>
          <p:nvSpPr>
            <p:cNvPr id="6528" name="Google Shape;6528;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29" name="Google Shape;6529;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0" name="Google Shape;6530;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1" name="Google Shape;6531;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2" name="Google Shape;6532;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533" name="Google Shape;6533;p80"/>
          <p:cNvGrpSpPr/>
          <p:nvPr/>
        </p:nvGrpSpPr>
        <p:grpSpPr>
          <a:xfrm>
            <a:off x="10608793" y="3946703"/>
            <a:ext cx="702049" cy="694602"/>
            <a:chOff x="946175" y="3619500"/>
            <a:chExt cx="296975" cy="293825"/>
          </a:xfrm>
        </p:grpSpPr>
        <p:sp>
          <p:nvSpPr>
            <p:cNvPr id="6534" name="Google Shape;6534;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5" name="Google Shape;6535;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6" name="Google Shape;6536;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7" name="Google Shape;6537;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8" name="Google Shape;6538;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39" name="Google Shape;6539;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540" name="Google Shape;6540;p80"/>
          <p:cNvGrpSpPr/>
          <p:nvPr/>
        </p:nvGrpSpPr>
        <p:grpSpPr>
          <a:xfrm>
            <a:off x="10607877" y="4835971"/>
            <a:ext cx="703881" cy="701990"/>
            <a:chOff x="944600" y="3981825"/>
            <a:chExt cx="297750" cy="296950"/>
          </a:xfrm>
        </p:grpSpPr>
        <p:sp>
          <p:nvSpPr>
            <p:cNvPr id="6541" name="Google Shape;6541;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5" name="Google Shape;6545;p80"/>
          <p:cNvGrpSpPr/>
          <p:nvPr/>
        </p:nvGrpSpPr>
        <p:grpSpPr>
          <a:xfrm>
            <a:off x="15041750" y="3063691"/>
            <a:ext cx="700158" cy="698266"/>
            <a:chOff x="2768750" y="3227275"/>
            <a:chExt cx="296175" cy="295375"/>
          </a:xfrm>
        </p:grpSpPr>
        <p:sp>
          <p:nvSpPr>
            <p:cNvPr id="6546" name="Google Shape;6546;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3" name="Google Shape;6553;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4" name="Google Shape;6554;p80"/>
          <p:cNvGrpSpPr/>
          <p:nvPr/>
        </p:nvGrpSpPr>
        <p:grpSpPr>
          <a:xfrm>
            <a:off x="15083651" y="3945434"/>
            <a:ext cx="616354" cy="697144"/>
            <a:chOff x="2786075" y="3591800"/>
            <a:chExt cx="260725" cy="294900"/>
          </a:xfrm>
        </p:grpSpPr>
        <p:sp>
          <p:nvSpPr>
            <p:cNvPr id="6555" name="Google Shape;6555;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6" name="Google Shape;6556;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7" name="Google Shape;6557;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0" name="Google Shape;6560;p80"/>
          <p:cNvGrpSpPr/>
          <p:nvPr/>
        </p:nvGrpSpPr>
        <p:grpSpPr>
          <a:xfrm>
            <a:off x="15164648" y="4836888"/>
            <a:ext cx="454361" cy="700158"/>
            <a:chOff x="2819150" y="3955025"/>
            <a:chExt cx="192200" cy="296175"/>
          </a:xfrm>
        </p:grpSpPr>
        <p:sp>
          <p:nvSpPr>
            <p:cNvPr id="6561" name="Google Shape;6561;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2" name="Google Shape;6562;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3" name="Google Shape;6563;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5" name="Google Shape;6565;p80"/>
          <p:cNvGrpSpPr/>
          <p:nvPr/>
        </p:nvGrpSpPr>
        <p:grpSpPr>
          <a:xfrm>
            <a:off x="12412194" y="5768083"/>
            <a:ext cx="698266" cy="696434"/>
            <a:chOff x="4629125" y="3235150"/>
            <a:chExt cx="295375" cy="294600"/>
          </a:xfrm>
        </p:grpSpPr>
        <p:sp>
          <p:nvSpPr>
            <p:cNvPr id="6566" name="Google Shape;6566;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1" name="Google Shape;6571;p80"/>
          <p:cNvGrpSpPr/>
          <p:nvPr/>
        </p:nvGrpSpPr>
        <p:grpSpPr>
          <a:xfrm>
            <a:off x="12412165" y="6663150"/>
            <a:ext cx="698326" cy="698266"/>
            <a:chOff x="4628325" y="3599825"/>
            <a:chExt cx="295400" cy="295375"/>
          </a:xfrm>
        </p:grpSpPr>
        <p:sp>
          <p:nvSpPr>
            <p:cNvPr id="6572" name="Google Shape;6572;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5" name="Google Shape;6575;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6" name="Google Shape;6576;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2" name="Google Shape;6582;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4" name="Google Shape;6584;p80"/>
          <p:cNvGrpSpPr/>
          <p:nvPr/>
        </p:nvGrpSpPr>
        <p:grpSpPr>
          <a:xfrm>
            <a:off x="12454066" y="7614372"/>
            <a:ext cx="614522" cy="700158"/>
            <a:chOff x="4645650" y="3962900"/>
            <a:chExt cx="259950" cy="296175"/>
          </a:xfrm>
        </p:grpSpPr>
        <p:sp>
          <p:nvSpPr>
            <p:cNvPr id="6585" name="Google Shape;6585;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9" name="Google Shape;6589;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0" name="Google Shape;6590;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1" name="Google Shape;6591;p80"/>
          <p:cNvGrpSpPr/>
          <p:nvPr/>
        </p:nvGrpSpPr>
        <p:grpSpPr>
          <a:xfrm>
            <a:off x="15959987" y="6664097"/>
            <a:ext cx="698267" cy="696375"/>
            <a:chOff x="6143725" y="3582500"/>
            <a:chExt cx="295375" cy="294575"/>
          </a:xfrm>
        </p:grpSpPr>
        <p:sp>
          <p:nvSpPr>
            <p:cNvPr id="6592" name="Google Shape;6592;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80"/>
          <p:cNvGrpSpPr/>
          <p:nvPr/>
        </p:nvGrpSpPr>
        <p:grpSpPr>
          <a:xfrm>
            <a:off x="11497641" y="3062773"/>
            <a:ext cx="701990" cy="700099"/>
            <a:chOff x="1310075" y="3253275"/>
            <a:chExt cx="296950" cy="296150"/>
          </a:xfrm>
        </p:grpSpPr>
        <p:sp>
          <p:nvSpPr>
            <p:cNvPr id="6600" name="Google Shape;6600;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03" name="Google Shape;6603;p80"/>
          <p:cNvSpPr/>
          <p:nvPr/>
        </p:nvSpPr>
        <p:spPr>
          <a:xfrm>
            <a:off x="11500482" y="39469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04" name="Google Shape;6604;p80"/>
          <p:cNvGrpSpPr/>
          <p:nvPr/>
        </p:nvGrpSpPr>
        <p:grpSpPr>
          <a:xfrm>
            <a:off x="11496695" y="4835291"/>
            <a:ext cx="703881" cy="703349"/>
            <a:chOff x="1310075" y="3980250"/>
            <a:chExt cx="297750" cy="297525"/>
          </a:xfrm>
        </p:grpSpPr>
        <p:sp>
          <p:nvSpPr>
            <p:cNvPr id="6605" name="Google Shape;6605;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7" name="Google Shape;6607;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9" name="Google Shape;6609;p80"/>
          <p:cNvGrpSpPr/>
          <p:nvPr/>
        </p:nvGrpSpPr>
        <p:grpSpPr>
          <a:xfrm>
            <a:off x="16026271" y="3063691"/>
            <a:ext cx="532609" cy="698266"/>
            <a:chOff x="3167275" y="3227275"/>
            <a:chExt cx="225300" cy="295375"/>
          </a:xfrm>
        </p:grpSpPr>
        <p:sp>
          <p:nvSpPr>
            <p:cNvPr id="6610" name="Google Shape;6610;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2" name="Google Shape;6612;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3" name="Google Shape;6613;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15" name="Google Shape;6615;p80"/>
          <p:cNvSpPr/>
          <p:nvPr/>
        </p:nvSpPr>
        <p:spPr>
          <a:xfrm>
            <a:off x="15924948" y="39434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16" name="Google Shape;6616;p80"/>
          <p:cNvGrpSpPr/>
          <p:nvPr/>
        </p:nvGrpSpPr>
        <p:grpSpPr>
          <a:xfrm>
            <a:off x="15940635" y="4837804"/>
            <a:ext cx="703881" cy="698326"/>
            <a:chOff x="3133425" y="3955025"/>
            <a:chExt cx="297750" cy="295400"/>
          </a:xfrm>
        </p:grpSpPr>
        <p:sp>
          <p:nvSpPr>
            <p:cNvPr id="6617" name="Google Shape;6617;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0" name="Google Shape;6620;p80"/>
          <p:cNvGrpSpPr/>
          <p:nvPr/>
        </p:nvGrpSpPr>
        <p:grpSpPr>
          <a:xfrm>
            <a:off x="13300982" y="5764980"/>
            <a:ext cx="700158" cy="702640"/>
            <a:chOff x="4991425" y="3234750"/>
            <a:chExt cx="296175" cy="297225"/>
          </a:xfrm>
        </p:grpSpPr>
        <p:sp>
          <p:nvSpPr>
            <p:cNvPr id="6621" name="Google Shape;6621;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7" name="Google Shape;6627;p80"/>
          <p:cNvGrpSpPr/>
          <p:nvPr/>
        </p:nvGrpSpPr>
        <p:grpSpPr>
          <a:xfrm>
            <a:off x="13300982" y="6704106"/>
            <a:ext cx="700158" cy="616354"/>
            <a:chOff x="4991425" y="3617150"/>
            <a:chExt cx="296175" cy="260725"/>
          </a:xfrm>
        </p:grpSpPr>
        <p:sp>
          <p:nvSpPr>
            <p:cNvPr id="6628" name="Google Shape;6628;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5" name="Google Shape;6635;p80"/>
          <p:cNvGrpSpPr/>
          <p:nvPr/>
        </p:nvGrpSpPr>
        <p:grpSpPr>
          <a:xfrm>
            <a:off x="13455529" y="7615288"/>
            <a:ext cx="391065" cy="698326"/>
            <a:chOff x="5056800" y="3962900"/>
            <a:chExt cx="165425" cy="295400"/>
          </a:xfrm>
        </p:grpSpPr>
        <p:sp>
          <p:nvSpPr>
            <p:cNvPr id="6636" name="Google Shape;6636;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8" name="Google Shape;6638;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9" name="Google Shape;6639;p80"/>
          <p:cNvGrpSpPr/>
          <p:nvPr/>
        </p:nvGrpSpPr>
        <p:grpSpPr>
          <a:xfrm>
            <a:off x="15958124" y="7615319"/>
            <a:ext cx="701990" cy="698267"/>
            <a:chOff x="6168925" y="3936925"/>
            <a:chExt cx="296950" cy="295375"/>
          </a:xfrm>
        </p:grpSpPr>
        <p:sp>
          <p:nvSpPr>
            <p:cNvPr id="6640" name="Google Shape;6640;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6" name="Google Shape;6646;p80"/>
          <p:cNvGrpSpPr/>
          <p:nvPr/>
        </p:nvGrpSpPr>
        <p:grpSpPr>
          <a:xfrm>
            <a:off x="12385563" y="3049464"/>
            <a:ext cx="696375" cy="698266"/>
            <a:chOff x="1674750" y="3254050"/>
            <a:chExt cx="294575" cy="295375"/>
          </a:xfrm>
        </p:grpSpPr>
        <p:sp>
          <p:nvSpPr>
            <p:cNvPr id="6647" name="Google Shape;6647;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8" name="Google Shape;6648;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0" name="Google Shape;6650;p80"/>
          <p:cNvGrpSpPr/>
          <p:nvPr/>
        </p:nvGrpSpPr>
        <p:grpSpPr>
          <a:xfrm>
            <a:off x="12414353" y="3944871"/>
            <a:ext cx="638694" cy="698266"/>
            <a:chOff x="1687350" y="3618725"/>
            <a:chExt cx="270175" cy="295375"/>
          </a:xfrm>
        </p:grpSpPr>
        <p:sp>
          <p:nvSpPr>
            <p:cNvPr id="6651" name="Google Shape;6651;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4" name="Google Shape;6654;p80"/>
          <p:cNvGrpSpPr/>
          <p:nvPr/>
        </p:nvGrpSpPr>
        <p:grpSpPr>
          <a:xfrm>
            <a:off x="12381760" y="4837832"/>
            <a:ext cx="703881" cy="698267"/>
            <a:chOff x="1672375" y="3982600"/>
            <a:chExt cx="297750" cy="295375"/>
          </a:xfrm>
        </p:grpSpPr>
        <p:sp>
          <p:nvSpPr>
            <p:cNvPr id="6655" name="Google Shape;6655;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8" name="Google Shape;6658;p80"/>
          <p:cNvGrpSpPr/>
          <p:nvPr/>
        </p:nvGrpSpPr>
        <p:grpSpPr>
          <a:xfrm>
            <a:off x="9765744" y="5766222"/>
            <a:ext cx="700158" cy="700158"/>
            <a:chOff x="3497300" y="3227275"/>
            <a:chExt cx="296175" cy="296175"/>
          </a:xfrm>
        </p:grpSpPr>
        <p:sp>
          <p:nvSpPr>
            <p:cNvPr id="6659" name="Google Shape;6659;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7" name="Google Shape;6667;p80"/>
          <p:cNvGrpSpPr/>
          <p:nvPr/>
        </p:nvGrpSpPr>
        <p:grpSpPr>
          <a:xfrm>
            <a:off x="9766689" y="6665012"/>
            <a:ext cx="698267" cy="694543"/>
            <a:chOff x="3497300" y="3591950"/>
            <a:chExt cx="295375" cy="293800"/>
          </a:xfrm>
        </p:grpSpPr>
        <p:sp>
          <p:nvSpPr>
            <p:cNvPr id="6668" name="Google Shape;6668;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9" name="Google Shape;6669;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0" name="Google Shape;6670;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6" name="Google Shape;6676;p80"/>
          <p:cNvGrpSpPr/>
          <p:nvPr/>
        </p:nvGrpSpPr>
        <p:grpSpPr>
          <a:xfrm>
            <a:off x="9766689" y="7615289"/>
            <a:ext cx="698267" cy="698326"/>
            <a:chOff x="3497300" y="3955025"/>
            <a:chExt cx="295375" cy="295400"/>
          </a:xfrm>
        </p:grpSpPr>
        <p:sp>
          <p:nvSpPr>
            <p:cNvPr id="6677" name="Google Shape;6677;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8" name="Google Shape;6678;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0" name="Google Shape;6680;p80"/>
          <p:cNvGrpSpPr/>
          <p:nvPr/>
        </p:nvGrpSpPr>
        <p:grpSpPr>
          <a:xfrm>
            <a:off x="14215834" y="5767669"/>
            <a:ext cx="655478" cy="697262"/>
            <a:chOff x="5364750" y="3235150"/>
            <a:chExt cx="277275" cy="294950"/>
          </a:xfrm>
        </p:grpSpPr>
        <p:sp>
          <p:nvSpPr>
            <p:cNvPr id="6681" name="Google Shape;6681;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4" name="Google Shape;6684;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9" name="Google Shape;6689;p80"/>
          <p:cNvGrpSpPr/>
          <p:nvPr/>
        </p:nvGrpSpPr>
        <p:grpSpPr>
          <a:xfrm>
            <a:off x="14192548" y="6660343"/>
            <a:ext cx="702049" cy="703881"/>
            <a:chOff x="5355300" y="3598250"/>
            <a:chExt cx="296975" cy="297750"/>
          </a:xfrm>
        </p:grpSpPr>
        <p:sp>
          <p:nvSpPr>
            <p:cNvPr id="6690" name="Google Shape;6690;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8" name="Google Shape;6698;p80"/>
          <p:cNvGrpSpPr/>
          <p:nvPr/>
        </p:nvGrpSpPr>
        <p:grpSpPr>
          <a:xfrm>
            <a:off x="14200940" y="7738186"/>
            <a:ext cx="685264" cy="452529"/>
            <a:chOff x="5358450" y="4015675"/>
            <a:chExt cx="289875" cy="191425"/>
          </a:xfrm>
        </p:grpSpPr>
        <p:sp>
          <p:nvSpPr>
            <p:cNvPr id="6699" name="Google Shape;6699;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3" name="Google Shape;6703;p80"/>
          <p:cNvGrpSpPr/>
          <p:nvPr/>
        </p:nvGrpSpPr>
        <p:grpSpPr>
          <a:xfrm>
            <a:off x="12453905" y="8503249"/>
            <a:ext cx="702049" cy="650927"/>
            <a:chOff x="6543825" y="3202075"/>
            <a:chExt cx="296975" cy="275350"/>
          </a:xfrm>
        </p:grpSpPr>
        <p:sp>
          <p:nvSpPr>
            <p:cNvPr id="6704" name="Google Shape;6704;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9" name="Google Shape;6709;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1" name="Google Shape;6711;p80"/>
          <p:cNvGrpSpPr/>
          <p:nvPr/>
        </p:nvGrpSpPr>
        <p:grpSpPr>
          <a:xfrm>
            <a:off x="13267867" y="3062743"/>
            <a:ext cx="700158" cy="700158"/>
            <a:chOff x="2037825" y="3254050"/>
            <a:chExt cx="296175" cy="296175"/>
          </a:xfrm>
        </p:grpSpPr>
        <p:sp>
          <p:nvSpPr>
            <p:cNvPr id="6712" name="Google Shape;6712;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7" name="Google Shape;6717;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8" name="Google Shape;6718;p80"/>
          <p:cNvGrpSpPr/>
          <p:nvPr/>
        </p:nvGrpSpPr>
        <p:grpSpPr>
          <a:xfrm>
            <a:off x="13264144" y="3945077"/>
            <a:ext cx="707604" cy="697853"/>
            <a:chOff x="2034675" y="3617925"/>
            <a:chExt cx="299325" cy="295200"/>
          </a:xfrm>
        </p:grpSpPr>
        <p:sp>
          <p:nvSpPr>
            <p:cNvPr id="6719" name="Google Shape;6719;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3" name="Google Shape;6723;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4" name="Google Shape;6724;p80"/>
          <p:cNvGrpSpPr/>
          <p:nvPr/>
        </p:nvGrpSpPr>
        <p:grpSpPr>
          <a:xfrm>
            <a:off x="13267867" y="4837832"/>
            <a:ext cx="700158" cy="698267"/>
            <a:chOff x="2037825" y="3981825"/>
            <a:chExt cx="296175" cy="295375"/>
          </a:xfrm>
        </p:grpSpPr>
        <p:sp>
          <p:nvSpPr>
            <p:cNvPr id="6725" name="Google Shape;6725;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8" name="Google Shape;6728;p80"/>
          <p:cNvGrpSpPr/>
          <p:nvPr/>
        </p:nvGrpSpPr>
        <p:grpSpPr>
          <a:xfrm>
            <a:off x="10637903" y="5830464"/>
            <a:ext cx="700158" cy="571674"/>
            <a:chOff x="3860400" y="3254050"/>
            <a:chExt cx="296175" cy="241825"/>
          </a:xfrm>
        </p:grpSpPr>
        <p:sp>
          <p:nvSpPr>
            <p:cNvPr id="6729" name="Google Shape;6729;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1" name="Google Shape;6731;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6" name="Google Shape;6736;p80"/>
          <p:cNvGrpSpPr/>
          <p:nvPr/>
        </p:nvGrpSpPr>
        <p:grpSpPr>
          <a:xfrm>
            <a:off x="10636958" y="6662205"/>
            <a:ext cx="702049" cy="700158"/>
            <a:chOff x="3859600" y="3591950"/>
            <a:chExt cx="296975" cy="296175"/>
          </a:xfrm>
        </p:grpSpPr>
        <p:sp>
          <p:nvSpPr>
            <p:cNvPr id="6737" name="Google Shape;6737;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0" name="Google Shape;6740;p80"/>
          <p:cNvGrpSpPr/>
          <p:nvPr/>
        </p:nvGrpSpPr>
        <p:grpSpPr>
          <a:xfrm>
            <a:off x="10637903" y="7614372"/>
            <a:ext cx="700158" cy="700158"/>
            <a:chOff x="3860400" y="3955025"/>
            <a:chExt cx="296175" cy="296175"/>
          </a:xfrm>
        </p:grpSpPr>
        <p:sp>
          <p:nvSpPr>
            <p:cNvPr id="6741" name="Google Shape;6741;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6" name="Google Shape;6746;p80"/>
          <p:cNvGrpSpPr/>
          <p:nvPr/>
        </p:nvGrpSpPr>
        <p:grpSpPr>
          <a:xfrm>
            <a:off x="15068334" y="5767167"/>
            <a:ext cx="711328" cy="698267"/>
            <a:chOff x="5716825" y="3235950"/>
            <a:chExt cx="300900" cy="295375"/>
          </a:xfrm>
        </p:grpSpPr>
        <p:sp>
          <p:nvSpPr>
            <p:cNvPr id="6747" name="Google Shape;6747;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1" name="Google Shape;6751;p80"/>
          <p:cNvGrpSpPr/>
          <p:nvPr/>
        </p:nvGrpSpPr>
        <p:grpSpPr>
          <a:xfrm>
            <a:off x="15094397" y="6684544"/>
            <a:ext cx="659201" cy="655478"/>
            <a:chOff x="5727850" y="3609275"/>
            <a:chExt cx="278850" cy="277275"/>
          </a:xfrm>
        </p:grpSpPr>
        <p:sp>
          <p:nvSpPr>
            <p:cNvPr id="6752" name="Google Shape;6752;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6" name="Google Shape;6756;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7" name="Google Shape;6757;p80"/>
          <p:cNvGrpSpPr/>
          <p:nvPr/>
        </p:nvGrpSpPr>
        <p:grpSpPr>
          <a:xfrm>
            <a:off x="15116767" y="7615318"/>
            <a:ext cx="614463" cy="698266"/>
            <a:chOff x="5736525" y="3963700"/>
            <a:chExt cx="259925" cy="295375"/>
          </a:xfrm>
        </p:grpSpPr>
        <p:sp>
          <p:nvSpPr>
            <p:cNvPr id="6758" name="Google Shape;6758;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5" name="Google Shape;6765;p80"/>
          <p:cNvGrpSpPr/>
          <p:nvPr/>
        </p:nvGrpSpPr>
        <p:grpSpPr>
          <a:xfrm>
            <a:off x="13299927" y="8513971"/>
            <a:ext cx="702049" cy="700158"/>
            <a:chOff x="6553275" y="3604550"/>
            <a:chExt cx="296975" cy="296175"/>
          </a:xfrm>
        </p:grpSpPr>
        <p:sp>
          <p:nvSpPr>
            <p:cNvPr id="6766" name="Google Shape;6766;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7" name="Google Shape;6767;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8" name="Google Shape;6768;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9" name="Google Shape;6769;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0" name="Google Shape;6770;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1" name="Google Shape;6771;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5" name="Shape 6775"/>
        <p:cNvGrpSpPr/>
        <p:nvPr/>
      </p:nvGrpSpPr>
      <p:grpSpPr>
        <a:xfrm>
          <a:off x="0" y="0"/>
          <a:ext cx="0" cy="0"/>
          <a:chOff x="0" y="0"/>
          <a:chExt cx="0" cy="0"/>
        </a:xfrm>
      </p:grpSpPr>
      <p:sp>
        <p:nvSpPr>
          <p:cNvPr id="6776" name="Google Shape;6776;p81"/>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77" name="Google Shape;6777;p81"/>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78" name="Google Shape;6778;p81"/>
          <p:cNvGrpSpPr/>
          <p:nvPr/>
        </p:nvGrpSpPr>
        <p:grpSpPr>
          <a:xfrm>
            <a:off x="1754114" y="3065893"/>
            <a:ext cx="588802" cy="707291"/>
            <a:chOff x="-35814600" y="3202075"/>
            <a:chExt cx="242625" cy="291450"/>
          </a:xfrm>
        </p:grpSpPr>
        <p:sp>
          <p:nvSpPr>
            <p:cNvPr id="6779" name="Google Shape;6779;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1" name="Google Shape;6781;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2" name="Google Shape;6782;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6" name="Google Shape;6786;p81"/>
          <p:cNvGrpSpPr/>
          <p:nvPr/>
        </p:nvGrpSpPr>
        <p:grpSpPr>
          <a:xfrm>
            <a:off x="1694870" y="3947731"/>
            <a:ext cx="707291" cy="707776"/>
            <a:chOff x="-35839800" y="3561025"/>
            <a:chExt cx="291450" cy="291650"/>
          </a:xfrm>
        </p:grpSpPr>
        <p:sp>
          <p:nvSpPr>
            <p:cNvPr id="6787" name="Google Shape;6787;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2" name="Google Shape;6792;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94" name="Google Shape;6794;p81"/>
          <p:cNvSpPr/>
          <p:nvPr/>
        </p:nvSpPr>
        <p:spPr>
          <a:xfrm>
            <a:off x="1691718" y="48188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95" name="Google Shape;6795;p81"/>
          <p:cNvGrpSpPr/>
          <p:nvPr/>
        </p:nvGrpSpPr>
        <p:grpSpPr>
          <a:xfrm>
            <a:off x="6169960" y="3065892"/>
            <a:ext cx="707291" cy="707291"/>
            <a:chOff x="-34003850" y="3227275"/>
            <a:chExt cx="291450" cy="291450"/>
          </a:xfrm>
        </p:grpSpPr>
        <p:sp>
          <p:nvSpPr>
            <p:cNvPr id="6796" name="Google Shape;6796;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1" name="Google Shape;6801;p81"/>
          <p:cNvGrpSpPr/>
          <p:nvPr/>
        </p:nvGrpSpPr>
        <p:grpSpPr>
          <a:xfrm>
            <a:off x="6169020" y="3947275"/>
            <a:ext cx="709172" cy="708686"/>
            <a:chOff x="-34004625" y="3585850"/>
            <a:chExt cx="292225" cy="292025"/>
          </a:xfrm>
        </p:grpSpPr>
        <p:sp>
          <p:nvSpPr>
            <p:cNvPr id="6802" name="Google Shape;6802;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3" name="Google Shape;6803;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7" name="Google Shape;6807;p81"/>
          <p:cNvGrpSpPr/>
          <p:nvPr/>
        </p:nvGrpSpPr>
        <p:grpSpPr>
          <a:xfrm>
            <a:off x="6168049" y="4817678"/>
            <a:ext cx="711113" cy="709232"/>
            <a:chOff x="-34005425" y="3945575"/>
            <a:chExt cx="293025" cy="292250"/>
          </a:xfrm>
        </p:grpSpPr>
        <p:sp>
          <p:nvSpPr>
            <p:cNvPr id="6808" name="Google Shape;6808;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1" name="Google Shape;6811;p81"/>
          <p:cNvGrpSpPr/>
          <p:nvPr/>
        </p:nvGrpSpPr>
        <p:grpSpPr>
          <a:xfrm>
            <a:off x="3462248" y="5764030"/>
            <a:ext cx="716816" cy="711113"/>
            <a:chOff x="-32174975" y="3192625"/>
            <a:chExt cx="295375" cy="293025"/>
          </a:xfrm>
        </p:grpSpPr>
        <p:sp>
          <p:nvSpPr>
            <p:cNvPr id="6812" name="Google Shape;6812;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4" name="Google Shape;6814;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16" name="Google Shape;6816;p81"/>
          <p:cNvSpPr/>
          <p:nvPr/>
        </p:nvSpPr>
        <p:spPr>
          <a:xfrm>
            <a:off x="3456341" y="67061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81"/>
          <p:cNvSpPr/>
          <p:nvPr/>
        </p:nvSpPr>
        <p:spPr>
          <a:xfrm>
            <a:off x="3465897" y="76363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18" name="Google Shape;6818;p81"/>
          <p:cNvGrpSpPr/>
          <p:nvPr/>
        </p:nvGrpSpPr>
        <p:grpSpPr>
          <a:xfrm>
            <a:off x="7940547" y="5765941"/>
            <a:ext cx="709172" cy="707291"/>
            <a:chOff x="-30345325" y="3184750"/>
            <a:chExt cx="292225" cy="291450"/>
          </a:xfrm>
        </p:grpSpPr>
        <p:sp>
          <p:nvSpPr>
            <p:cNvPr id="6819" name="Google Shape;6819;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4" name="Google Shape;6824;p81"/>
          <p:cNvGrpSpPr/>
          <p:nvPr/>
        </p:nvGrpSpPr>
        <p:grpSpPr>
          <a:xfrm>
            <a:off x="2590053" y="3065893"/>
            <a:ext cx="707291" cy="707291"/>
            <a:chOff x="-35481425" y="3202075"/>
            <a:chExt cx="291450" cy="291450"/>
          </a:xfrm>
        </p:grpSpPr>
        <p:sp>
          <p:nvSpPr>
            <p:cNvPr id="6825" name="Google Shape;6825;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2" name="Google Shape;6832;p81"/>
          <p:cNvGrpSpPr/>
          <p:nvPr/>
        </p:nvGrpSpPr>
        <p:grpSpPr>
          <a:xfrm>
            <a:off x="2589113" y="3948945"/>
            <a:ext cx="709172" cy="705349"/>
            <a:chOff x="-35482200" y="3561225"/>
            <a:chExt cx="292225" cy="290650"/>
          </a:xfrm>
        </p:grpSpPr>
        <p:sp>
          <p:nvSpPr>
            <p:cNvPr id="6833" name="Google Shape;6833;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6" name="Google Shape;6836;p81"/>
          <p:cNvGrpSpPr/>
          <p:nvPr/>
        </p:nvGrpSpPr>
        <p:grpSpPr>
          <a:xfrm>
            <a:off x="2590053" y="4818680"/>
            <a:ext cx="707291" cy="707230"/>
            <a:chOff x="-35481425" y="3919600"/>
            <a:chExt cx="291450" cy="291425"/>
          </a:xfrm>
        </p:grpSpPr>
        <p:sp>
          <p:nvSpPr>
            <p:cNvPr id="6837" name="Google Shape;6837;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8" name="Google Shape;6838;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5" name="Google Shape;6845;p81"/>
          <p:cNvGrpSpPr/>
          <p:nvPr/>
        </p:nvGrpSpPr>
        <p:grpSpPr>
          <a:xfrm>
            <a:off x="7061321" y="3066863"/>
            <a:ext cx="714935" cy="705349"/>
            <a:chOff x="-33645475" y="3228075"/>
            <a:chExt cx="294600" cy="290650"/>
          </a:xfrm>
        </p:grpSpPr>
        <p:sp>
          <p:nvSpPr>
            <p:cNvPr id="6846" name="Google Shape;6846;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3" name="Google Shape;6853;p81"/>
          <p:cNvGrpSpPr/>
          <p:nvPr/>
        </p:nvGrpSpPr>
        <p:grpSpPr>
          <a:xfrm>
            <a:off x="7063263" y="3947033"/>
            <a:ext cx="711052" cy="709172"/>
            <a:chOff x="-33646250" y="3586425"/>
            <a:chExt cx="293000" cy="292225"/>
          </a:xfrm>
        </p:grpSpPr>
        <p:sp>
          <p:nvSpPr>
            <p:cNvPr id="6854" name="Google Shape;6854;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6" name="Google Shape;6856;p81"/>
          <p:cNvGrpSpPr/>
          <p:nvPr/>
        </p:nvGrpSpPr>
        <p:grpSpPr>
          <a:xfrm>
            <a:off x="7064203" y="4816737"/>
            <a:ext cx="709172" cy="711113"/>
            <a:chOff x="-33645475" y="3944800"/>
            <a:chExt cx="292225" cy="293025"/>
          </a:xfrm>
        </p:grpSpPr>
        <p:sp>
          <p:nvSpPr>
            <p:cNvPr id="6857" name="Google Shape;6857;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9" name="Google Shape;6859;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7" name="Google Shape;6867;p81"/>
          <p:cNvGrpSpPr/>
          <p:nvPr/>
        </p:nvGrpSpPr>
        <p:grpSpPr>
          <a:xfrm>
            <a:off x="4370640" y="5764212"/>
            <a:ext cx="705349" cy="710749"/>
            <a:chOff x="-31809525" y="3192625"/>
            <a:chExt cx="290650" cy="292875"/>
          </a:xfrm>
        </p:grpSpPr>
        <p:sp>
          <p:nvSpPr>
            <p:cNvPr id="6868" name="Google Shape;6868;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0" name="Google Shape;6870;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1" name="Google Shape;6871;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2" name="Google Shape;6872;p81"/>
          <p:cNvGrpSpPr/>
          <p:nvPr/>
        </p:nvGrpSpPr>
        <p:grpSpPr>
          <a:xfrm>
            <a:off x="4369669" y="6705317"/>
            <a:ext cx="707291" cy="711113"/>
            <a:chOff x="-31811100" y="3550975"/>
            <a:chExt cx="291450" cy="293025"/>
          </a:xfrm>
        </p:grpSpPr>
        <p:sp>
          <p:nvSpPr>
            <p:cNvPr id="6873" name="Google Shape;6873;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0" name="Google Shape;6880;p81"/>
          <p:cNvGrpSpPr/>
          <p:nvPr/>
        </p:nvGrpSpPr>
        <p:grpSpPr>
          <a:xfrm>
            <a:off x="4357262" y="7633923"/>
            <a:ext cx="732105" cy="713661"/>
            <a:chOff x="-31817400" y="3910025"/>
            <a:chExt cx="301675" cy="294075"/>
          </a:xfrm>
        </p:grpSpPr>
        <p:sp>
          <p:nvSpPr>
            <p:cNvPr id="6881" name="Google Shape;6881;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4" name="Google Shape;6884;p81"/>
          <p:cNvGrpSpPr/>
          <p:nvPr/>
        </p:nvGrpSpPr>
        <p:grpSpPr>
          <a:xfrm>
            <a:off x="7940517" y="6706287"/>
            <a:ext cx="709232" cy="709172"/>
            <a:chOff x="-30354000" y="3569100"/>
            <a:chExt cx="292250" cy="292225"/>
          </a:xfrm>
        </p:grpSpPr>
        <p:sp>
          <p:nvSpPr>
            <p:cNvPr id="6885" name="Google Shape;6885;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1" name="Google Shape;6891;p81"/>
          <p:cNvGrpSpPr/>
          <p:nvPr/>
        </p:nvGrpSpPr>
        <p:grpSpPr>
          <a:xfrm>
            <a:off x="3497673" y="3065893"/>
            <a:ext cx="684297" cy="707291"/>
            <a:chOff x="-35118325" y="3202075"/>
            <a:chExt cx="281975" cy="291450"/>
          </a:xfrm>
        </p:grpSpPr>
        <p:sp>
          <p:nvSpPr>
            <p:cNvPr id="6892" name="Google Shape;6892;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6" name="Google Shape;6896;p81"/>
          <p:cNvGrpSpPr/>
          <p:nvPr/>
        </p:nvGrpSpPr>
        <p:grpSpPr>
          <a:xfrm>
            <a:off x="3485236" y="3948399"/>
            <a:ext cx="709172" cy="706441"/>
            <a:chOff x="-35123050" y="3561225"/>
            <a:chExt cx="292225" cy="291100"/>
          </a:xfrm>
        </p:grpSpPr>
        <p:sp>
          <p:nvSpPr>
            <p:cNvPr id="6897" name="Google Shape;6897;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9" name="Google Shape;6899;p81"/>
          <p:cNvGrpSpPr/>
          <p:nvPr/>
        </p:nvGrpSpPr>
        <p:grpSpPr>
          <a:xfrm>
            <a:off x="3569355" y="4818680"/>
            <a:ext cx="540934" cy="707230"/>
            <a:chOff x="-35089175" y="3919600"/>
            <a:chExt cx="222900" cy="291425"/>
          </a:xfrm>
        </p:grpSpPr>
        <p:sp>
          <p:nvSpPr>
            <p:cNvPr id="6900" name="Google Shape;6900;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2" name="Google Shape;6902;p81"/>
          <p:cNvGrpSpPr/>
          <p:nvPr/>
        </p:nvGrpSpPr>
        <p:grpSpPr>
          <a:xfrm>
            <a:off x="7963346" y="3065406"/>
            <a:ext cx="672891" cy="708262"/>
            <a:chOff x="-33277650" y="3226875"/>
            <a:chExt cx="277275" cy="291850"/>
          </a:xfrm>
        </p:grpSpPr>
        <p:sp>
          <p:nvSpPr>
            <p:cNvPr id="6903" name="Google Shape;6903;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0" name="Google Shape;6910;p81"/>
          <p:cNvGrpSpPr/>
          <p:nvPr/>
        </p:nvGrpSpPr>
        <p:grpSpPr>
          <a:xfrm>
            <a:off x="7946146" y="3947973"/>
            <a:ext cx="707291" cy="707291"/>
            <a:chOff x="-33286325" y="3586425"/>
            <a:chExt cx="291450" cy="291450"/>
          </a:xfrm>
        </p:grpSpPr>
        <p:sp>
          <p:nvSpPr>
            <p:cNvPr id="6911" name="Google Shape;6911;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6" name="Google Shape;6916;p81"/>
          <p:cNvGrpSpPr/>
          <p:nvPr/>
        </p:nvGrpSpPr>
        <p:grpSpPr>
          <a:xfrm>
            <a:off x="7946146" y="4816737"/>
            <a:ext cx="707291" cy="711113"/>
            <a:chOff x="-33286325" y="3944800"/>
            <a:chExt cx="291450" cy="293025"/>
          </a:xfrm>
        </p:grpSpPr>
        <p:sp>
          <p:nvSpPr>
            <p:cNvPr id="6917" name="Google Shape;6917;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1" name="Google Shape;6921;p81"/>
          <p:cNvGrpSpPr/>
          <p:nvPr/>
        </p:nvGrpSpPr>
        <p:grpSpPr>
          <a:xfrm>
            <a:off x="5262941" y="5763059"/>
            <a:ext cx="707291" cy="713055"/>
            <a:chOff x="-31452725" y="3191825"/>
            <a:chExt cx="291450" cy="293825"/>
          </a:xfrm>
        </p:grpSpPr>
        <p:sp>
          <p:nvSpPr>
            <p:cNvPr id="6922" name="Google Shape;6922;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6" name="Google Shape;6926;p81"/>
          <p:cNvGrpSpPr/>
          <p:nvPr/>
        </p:nvGrpSpPr>
        <p:grpSpPr>
          <a:xfrm>
            <a:off x="5262001" y="6706287"/>
            <a:ext cx="709172" cy="709172"/>
            <a:chOff x="-31452725" y="3551775"/>
            <a:chExt cx="292225" cy="292225"/>
          </a:xfrm>
        </p:grpSpPr>
        <p:sp>
          <p:nvSpPr>
            <p:cNvPr id="6927" name="Google Shape;6927;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8" name="Google Shape;6928;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1" name="Google Shape;6931;p81"/>
          <p:cNvGrpSpPr/>
          <p:nvPr/>
        </p:nvGrpSpPr>
        <p:grpSpPr>
          <a:xfrm>
            <a:off x="5259119" y="7634257"/>
            <a:ext cx="714935" cy="712994"/>
            <a:chOff x="-31455100" y="3909350"/>
            <a:chExt cx="294600" cy="293800"/>
          </a:xfrm>
        </p:grpSpPr>
        <p:sp>
          <p:nvSpPr>
            <p:cNvPr id="6932" name="Google Shape;6932;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4" name="Google Shape;6934;p81"/>
          <p:cNvGrpSpPr/>
          <p:nvPr/>
        </p:nvGrpSpPr>
        <p:grpSpPr>
          <a:xfrm>
            <a:off x="7941488" y="7636168"/>
            <a:ext cx="707291" cy="709172"/>
            <a:chOff x="-30345325" y="3918800"/>
            <a:chExt cx="291450" cy="292225"/>
          </a:xfrm>
        </p:grpSpPr>
        <p:sp>
          <p:nvSpPr>
            <p:cNvPr id="6935" name="Google Shape;6935;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0" name="Google Shape;6940;p81"/>
          <p:cNvGrpSpPr/>
          <p:nvPr/>
        </p:nvGrpSpPr>
        <p:grpSpPr>
          <a:xfrm>
            <a:off x="4401471" y="3065893"/>
            <a:ext cx="665186" cy="707291"/>
            <a:chOff x="-34755225" y="3202075"/>
            <a:chExt cx="274100" cy="291450"/>
          </a:xfrm>
        </p:grpSpPr>
        <p:sp>
          <p:nvSpPr>
            <p:cNvPr id="6941" name="Google Shape;6941;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2" name="Google Shape;6942;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3" name="Google Shape;6943;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8" name="Google Shape;6948;p81"/>
          <p:cNvGrpSpPr/>
          <p:nvPr/>
        </p:nvGrpSpPr>
        <p:grpSpPr>
          <a:xfrm>
            <a:off x="4380419" y="3947974"/>
            <a:ext cx="707291" cy="707291"/>
            <a:chOff x="-34763900" y="3561225"/>
            <a:chExt cx="291450" cy="291450"/>
          </a:xfrm>
        </p:grpSpPr>
        <p:sp>
          <p:nvSpPr>
            <p:cNvPr id="6949" name="Google Shape;6949;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52" name="Google Shape;6952;p81"/>
          <p:cNvSpPr/>
          <p:nvPr/>
        </p:nvSpPr>
        <p:spPr>
          <a:xfrm>
            <a:off x="4379215" y="48188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53" name="Google Shape;6953;p81"/>
          <p:cNvGrpSpPr/>
          <p:nvPr/>
        </p:nvGrpSpPr>
        <p:grpSpPr>
          <a:xfrm>
            <a:off x="1690213" y="5764999"/>
            <a:ext cx="709172" cy="709172"/>
            <a:chOff x="-32927950" y="3227275"/>
            <a:chExt cx="292225" cy="292225"/>
          </a:xfrm>
        </p:grpSpPr>
        <p:sp>
          <p:nvSpPr>
            <p:cNvPr id="6954" name="Google Shape;6954;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8" name="Google Shape;6958;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9" name="Google Shape;6959;p81"/>
          <p:cNvGrpSpPr/>
          <p:nvPr/>
        </p:nvGrpSpPr>
        <p:grpSpPr>
          <a:xfrm>
            <a:off x="1689242" y="6707226"/>
            <a:ext cx="711113" cy="707291"/>
            <a:chOff x="-32927950" y="3586425"/>
            <a:chExt cx="293025" cy="291450"/>
          </a:xfrm>
        </p:grpSpPr>
        <p:sp>
          <p:nvSpPr>
            <p:cNvPr id="6960" name="Google Shape;6960;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5" name="Google Shape;6965;p81"/>
          <p:cNvGrpSpPr/>
          <p:nvPr/>
        </p:nvGrpSpPr>
        <p:grpSpPr>
          <a:xfrm>
            <a:off x="1690213" y="7635196"/>
            <a:ext cx="709172" cy="711113"/>
            <a:chOff x="-32927950" y="3944800"/>
            <a:chExt cx="292225" cy="293025"/>
          </a:xfrm>
        </p:grpSpPr>
        <p:sp>
          <p:nvSpPr>
            <p:cNvPr id="6966" name="Google Shape;6966;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4" name="Google Shape;6974;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5" name="Google Shape;6975;p81"/>
          <p:cNvGrpSpPr/>
          <p:nvPr/>
        </p:nvGrpSpPr>
        <p:grpSpPr>
          <a:xfrm>
            <a:off x="6147796" y="5765698"/>
            <a:ext cx="709172" cy="707776"/>
            <a:chOff x="-31094350" y="3194000"/>
            <a:chExt cx="292225" cy="291650"/>
          </a:xfrm>
        </p:grpSpPr>
        <p:sp>
          <p:nvSpPr>
            <p:cNvPr id="6976" name="Google Shape;6976;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4" name="Google Shape;6984;p81"/>
          <p:cNvGrpSpPr/>
          <p:nvPr/>
        </p:nvGrpSpPr>
        <p:grpSpPr>
          <a:xfrm>
            <a:off x="6148737" y="6706682"/>
            <a:ext cx="707291" cy="708383"/>
            <a:chOff x="-31093575" y="3552550"/>
            <a:chExt cx="291450" cy="291900"/>
          </a:xfrm>
        </p:grpSpPr>
        <p:sp>
          <p:nvSpPr>
            <p:cNvPr id="6985" name="Google Shape;6985;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9" name="Google Shape;6989;p81"/>
          <p:cNvGrpSpPr/>
          <p:nvPr/>
        </p:nvGrpSpPr>
        <p:grpSpPr>
          <a:xfrm>
            <a:off x="6148737" y="7637139"/>
            <a:ext cx="707291" cy="707230"/>
            <a:chOff x="-31093575" y="3911725"/>
            <a:chExt cx="291450" cy="291425"/>
          </a:xfrm>
        </p:grpSpPr>
        <p:sp>
          <p:nvSpPr>
            <p:cNvPr id="6990" name="Google Shape;6990;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2" name="Google Shape;6992;p81"/>
          <p:cNvGrpSpPr/>
          <p:nvPr/>
        </p:nvGrpSpPr>
        <p:grpSpPr>
          <a:xfrm>
            <a:off x="4367597" y="8551072"/>
            <a:ext cx="712994" cy="709172"/>
            <a:chOff x="-29946000" y="3183175"/>
            <a:chExt cx="293800" cy="292225"/>
          </a:xfrm>
        </p:grpSpPr>
        <p:sp>
          <p:nvSpPr>
            <p:cNvPr id="6993" name="Google Shape;6993;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4" name="Google Shape;6994;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9" name="Google Shape;6999;p81"/>
          <p:cNvGrpSpPr/>
          <p:nvPr/>
        </p:nvGrpSpPr>
        <p:grpSpPr>
          <a:xfrm>
            <a:off x="5256659" y="3065377"/>
            <a:ext cx="716816" cy="708322"/>
            <a:chOff x="-34408675" y="3202075"/>
            <a:chExt cx="295375" cy="291875"/>
          </a:xfrm>
        </p:grpSpPr>
        <p:sp>
          <p:nvSpPr>
            <p:cNvPr id="7000" name="Google Shape;7000;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4" name="Google Shape;7004;p81"/>
          <p:cNvGrpSpPr/>
          <p:nvPr/>
        </p:nvGrpSpPr>
        <p:grpSpPr>
          <a:xfrm>
            <a:off x="5260481" y="3945365"/>
            <a:ext cx="709172" cy="712508"/>
            <a:chOff x="-34405525" y="3558075"/>
            <a:chExt cx="292225" cy="293600"/>
          </a:xfrm>
        </p:grpSpPr>
        <p:sp>
          <p:nvSpPr>
            <p:cNvPr id="7005" name="Google Shape;7005;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7" name="Google Shape;7007;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8" name="Google Shape;7008;p81"/>
          <p:cNvGrpSpPr/>
          <p:nvPr/>
        </p:nvGrpSpPr>
        <p:grpSpPr>
          <a:xfrm>
            <a:off x="5259510" y="4818680"/>
            <a:ext cx="711113" cy="707230"/>
            <a:chOff x="-34406325" y="3919600"/>
            <a:chExt cx="293025" cy="291425"/>
          </a:xfrm>
        </p:grpSpPr>
        <p:sp>
          <p:nvSpPr>
            <p:cNvPr id="7009" name="Google Shape;7009;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3" name="Google Shape;7013;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4" name="Google Shape;7014;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6" name="Google Shape;7016;p81"/>
          <p:cNvGrpSpPr/>
          <p:nvPr/>
        </p:nvGrpSpPr>
        <p:grpSpPr>
          <a:xfrm>
            <a:off x="2587307" y="5777406"/>
            <a:ext cx="707291" cy="684358"/>
            <a:chOff x="-32568800" y="3232000"/>
            <a:chExt cx="291450" cy="282000"/>
          </a:xfrm>
        </p:grpSpPr>
        <p:sp>
          <p:nvSpPr>
            <p:cNvPr id="7017" name="Google Shape;7017;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9" name="Google Shape;7019;p81"/>
          <p:cNvGrpSpPr/>
          <p:nvPr/>
        </p:nvGrpSpPr>
        <p:grpSpPr>
          <a:xfrm>
            <a:off x="2586366" y="6707226"/>
            <a:ext cx="709172" cy="707291"/>
            <a:chOff x="-32569575" y="3586425"/>
            <a:chExt cx="292225" cy="291450"/>
          </a:xfrm>
        </p:grpSpPr>
        <p:sp>
          <p:nvSpPr>
            <p:cNvPr id="7020" name="Google Shape;7020;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2" name="Google Shape;7022;p81"/>
          <p:cNvGrpSpPr/>
          <p:nvPr/>
        </p:nvGrpSpPr>
        <p:grpSpPr>
          <a:xfrm>
            <a:off x="2568196" y="7636410"/>
            <a:ext cx="745513" cy="708686"/>
            <a:chOff x="-32576675" y="3944600"/>
            <a:chExt cx="307200" cy="292025"/>
          </a:xfrm>
        </p:grpSpPr>
        <p:sp>
          <p:nvSpPr>
            <p:cNvPr id="7023" name="Google Shape;7023;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5" name="Google Shape;7025;p81"/>
          <p:cNvGrpSpPr/>
          <p:nvPr/>
        </p:nvGrpSpPr>
        <p:grpSpPr>
          <a:xfrm>
            <a:off x="7058130" y="5765000"/>
            <a:ext cx="709172" cy="709172"/>
            <a:chOff x="-30735200" y="3192625"/>
            <a:chExt cx="292225" cy="292225"/>
          </a:xfrm>
        </p:grpSpPr>
        <p:sp>
          <p:nvSpPr>
            <p:cNvPr id="7026" name="Google Shape;7026;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7" name="Google Shape;7027;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3" name="Google Shape;7033;p81"/>
          <p:cNvGrpSpPr/>
          <p:nvPr/>
        </p:nvGrpSpPr>
        <p:grpSpPr>
          <a:xfrm>
            <a:off x="7058130" y="6707865"/>
            <a:ext cx="709172" cy="706017"/>
            <a:chOff x="-30735200" y="3552550"/>
            <a:chExt cx="292225" cy="290925"/>
          </a:xfrm>
        </p:grpSpPr>
        <p:sp>
          <p:nvSpPr>
            <p:cNvPr id="7034" name="Google Shape;7034;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6" name="Google Shape;7036;p81"/>
          <p:cNvGrpSpPr/>
          <p:nvPr/>
        </p:nvGrpSpPr>
        <p:grpSpPr>
          <a:xfrm>
            <a:off x="7058130" y="7637109"/>
            <a:ext cx="709172" cy="707291"/>
            <a:chOff x="-30735200" y="3910925"/>
            <a:chExt cx="292225" cy="291450"/>
          </a:xfrm>
        </p:grpSpPr>
        <p:sp>
          <p:nvSpPr>
            <p:cNvPr id="7037" name="Google Shape;7037;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39" name="Google Shape;7039;p81"/>
          <p:cNvSpPr/>
          <p:nvPr/>
        </p:nvSpPr>
        <p:spPr>
          <a:xfrm>
            <a:off x="5264360" y="85512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40" name="Google Shape;7040;p81"/>
          <p:cNvGrpSpPr/>
          <p:nvPr/>
        </p:nvGrpSpPr>
        <p:grpSpPr>
          <a:xfrm>
            <a:off x="9765819" y="3062842"/>
            <a:ext cx="717941" cy="718448"/>
            <a:chOff x="-57956275" y="3197925"/>
            <a:chExt cx="319000" cy="319225"/>
          </a:xfrm>
        </p:grpSpPr>
        <p:sp>
          <p:nvSpPr>
            <p:cNvPr id="7041" name="Google Shape;7041;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2" name="Google Shape;7042;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3" name="Google Shape;7043;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8" name="Google Shape;7048;p81"/>
          <p:cNvGrpSpPr/>
          <p:nvPr/>
        </p:nvGrpSpPr>
        <p:grpSpPr>
          <a:xfrm>
            <a:off x="9810128" y="3975693"/>
            <a:ext cx="629324" cy="717941"/>
            <a:chOff x="-57940525" y="3590375"/>
            <a:chExt cx="279625" cy="319000"/>
          </a:xfrm>
        </p:grpSpPr>
        <p:sp>
          <p:nvSpPr>
            <p:cNvPr id="7049" name="Google Shape;7049;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4" name="Google Shape;7054;p81"/>
          <p:cNvGrpSpPr/>
          <p:nvPr/>
        </p:nvGrpSpPr>
        <p:grpSpPr>
          <a:xfrm>
            <a:off x="9751890" y="4858434"/>
            <a:ext cx="716197" cy="717998"/>
            <a:chOff x="-57959425" y="3982600"/>
            <a:chExt cx="318225" cy="319025"/>
          </a:xfrm>
        </p:grpSpPr>
        <p:sp>
          <p:nvSpPr>
            <p:cNvPr id="7055" name="Google Shape;7055;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9" name="Google Shape;7059;p81"/>
          <p:cNvGrpSpPr/>
          <p:nvPr/>
        </p:nvGrpSpPr>
        <p:grpSpPr>
          <a:xfrm>
            <a:off x="14152224" y="3065092"/>
            <a:ext cx="714453" cy="714453"/>
            <a:chOff x="-55987225" y="3198925"/>
            <a:chExt cx="317450" cy="317450"/>
          </a:xfrm>
        </p:grpSpPr>
        <p:sp>
          <p:nvSpPr>
            <p:cNvPr id="7060" name="Google Shape;7060;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4" name="Google Shape;7064;p81"/>
          <p:cNvGrpSpPr/>
          <p:nvPr/>
        </p:nvGrpSpPr>
        <p:grpSpPr>
          <a:xfrm>
            <a:off x="14152224" y="3977156"/>
            <a:ext cx="714453" cy="714734"/>
            <a:chOff x="-55987225" y="3591025"/>
            <a:chExt cx="317450" cy="317575"/>
          </a:xfrm>
        </p:grpSpPr>
        <p:sp>
          <p:nvSpPr>
            <p:cNvPr id="7065" name="Google Shape;7065;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7" name="Google Shape;7067;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8" name="Google Shape;7068;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0" name="Google Shape;7070;p81"/>
          <p:cNvGrpSpPr/>
          <p:nvPr/>
        </p:nvGrpSpPr>
        <p:grpSpPr>
          <a:xfrm>
            <a:off x="14180054" y="4858434"/>
            <a:ext cx="717998" cy="717998"/>
            <a:chOff x="-55988800" y="3982600"/>
            <a:chExt cx="319025" cy="319025"/>
          </a:xfrm>
        </p:grpSpPr>
        <p:sp>
          <p:nvSpPr>
            <p:cNvPr id="7071" name="Google Shape;7071;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4" name="Google Shape;7074;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5" name="Google Shape;7075;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6" name="Google Shape;7076;p81"/>
          <p:cNvGrpSpPr/>
          <p:nvPr/>
        </p:nvGrpSpPr>
        <p:grpSpPr>
          <a:xfrm>
            <a:off x="11497092" y="5774349"/>
            <a:ext cx="712652" cy="717941"/>
            <a:chOff x="-54026025" y="3192625"/>
            <a:chExt cx="316650" cy="319000"/>
          </a:xfrm>
        </p:grpSpPr>
        <p:sp>
          <p:nvSpPr>
            <p:cNvPr id="7077" name="Google Shape;7077;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5" name="Google Shape;7085;p81"/>
          <p:cNvGrpSpPr/>
          <p:nvPr/>
        </p:nvGrpSpPr>
        <p:grpSpPr>
          <a:xfrm>
            <a:off x="11536984" y="6716296"/>
            <a:ext cx="632869" cy="716197"/>
            <a:chOff x="-54007925" y="3584850"/>
            <a:chExt cx="281200" cy="318225"/>
          </a:xfrm>
        </p:grpSpPr>
        <p:sp>
          <p:nvSpPr>
            <p:cNvPr id="7086" name="Google Shape;7086;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0" name="Google Shape;7090;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1" name="Google Shape;7091;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2" name="Google Shape;7092;p81"/>
          <p:cNvGrpSpPr/>
          <p:nvPr/>
        </p:nvGrpSpPr>
        <p:grpSpPr>
          <a:xfrm>
            <a:off x="11536984" y="7640066"/>
            <a:ext cx="632869" cy="717829"/>
            <a:chOff x="-54007925" y="3975575"/>
            <a:chExt cx="281200" cy="318950"/>
          </a:xfrm>
        </p:grpSpPr>
        <p:sp>
          <p:nvSpPr>
            <p:cNvPr id="7093" name="Google Shape;7093;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5" name="Google Shape;7095;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6" name="Google Shape;7096;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7" name="Google Shape;7097;p81"/>
          <p:cNvGrpSpPr/>
          <p:nvPr/>
        </p:nvGrpSpPr>
        <p:grpSpPr>
          <a:xfrm>
            <a:off x="16006717" y="5809008"/>
            <a:ext cx="549540" cy="716985"/>
            <a:chOff x="-52005775" y="3208025"/>
            <a:chExt cx="244175" cy="318575"/>
          </a:xfrm>
        </p:grpSpPr>
        <p:sp>
          <p:nvSpPr>
            <p:cNvPr id="7098" name="Google Shape;7098;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9" name="Google Shape;7099;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0" name="Google Shape;7100;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6" name="Google Shape;7106;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7" name="Google Shape;7107;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9" name="Google Shape;7109;p81"/>
          <p:cNvGrpSpPr/>
          <p:nvPr/>
        </p:nvGrpSpPr>
        <p:grpSpPr>
          <a:xfrm>
            <a:off x="10619650" y="3065092"/>
            <a:ext cx="716197" cy="716197"/>
            <a:chOff x="-57568775" y="3198925"/>
            <a:chExt cx="318225" cy="318225"/>
          </a:xfrm>
        </p:grpSpPr>
        <p:sp>
          <p:nvSpPr>
            <p:cNvPr id="7110" name="Google Shape;7110;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1" name="Google Shape;7111;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6" name="Google Shape;7116;p81"/>
          <p:cNvGrpSpPr/>
          <p:nvPr/>
        </p:nvGrpSpPr>
        <p:grpSpPr>
          <a:xfrm>
            <a:off x="10663086" y="3975693"/>
            <a:ext cx="629324" cy="716197"/>
            <a:chOff x="-57549075" y="3590375"/>
            <a:chExt cx="279625" cy="318225"/>
          </a:xfrm>
        </p:grpSpPr>
        <p:sp>
          <p:nvSpPr>
            <p:cNvPr id="7117" name="Google Shape;7117;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8" name="Google Shape;7118;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9" name="Google Shape;7119;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1" name="Google Shape;7121;p81"/>
          <p:cNvGrpSpPr/>
          <p:nvPr/>
        </p:nvGrpSpPr>
        <p:grpSpPr>
          <a:xfrm>
            <a:off x="10647480" y="4858434"/>
            <a:ext cx="719742" cy="719742"/>
            <a:chOff x="-57570350" y="3982600"/>
            <a:chExt cx="319800" cy="319800"/>
          </a:xfrm>
        </p:grpSpPr>
        <p:sp>
          <p:nvSpPr>
            <p:cNvPr id="7122" name="Google Shape;7122;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5" name="Google Shape;7125;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6" name="Google Shape;7126;p81"/>
          <p:cNvGrpSpPr/>
          <p:nvPr/>
        </p:nvGrpSpPr>
        <p:grpSpPr>
          <a:xfrm>
            <a:off x="15077558" y="3063292"/>
            <a:ext cx="629324" cy="717998"/>
            <a:chOff x="-55576850" y="3198125"/>
            <a:chExt cx="279625" cy="319025"/>
          </a:xfrm>
        </p:grpSpPr>
        <p:sp>
          <p:nvSpPr>
            <p:cNvPr id="7127" name="Google Shape;7127;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1" name="Google Shape;7131;p81"/>
          <p:cNvGrpSpPr/>
          <p:nvPr/>
        </p:nvGrpSpPr>
        <p:grpSpPr>
          <a:xfrm>
            <a:off x="15032349" y="3975243"/>
            <a:ext cx="719742" cy="716647"/>
            <a:chOff x="-55596550" y="3590175"/>
            <a:chExt cx="319800" cy="318425"/>
          </a:xfrm>
        </p:grpSpPr>
        <p:sp>
          <p:nvSpPr>
            <p:cNvPr id="7132" name="Google Shape;7132;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3" name="Google Shape;7133;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6" name="Google Shape;7136;p81"/>
          <p:cNvGrpSpPr/>
          <p:nvPr/>
        </p:nvGrpSpPr>
        <p:grpSpPr>
          <a:xfrm>
            <a:off x="15062824" y="4857928"/>
            <a:ext cx="717998" cy="718504"/>
            <a:chOff x="-55595775" y="3982375"/>
            <a:chExt cx="319025" cy="319250"/>
          </a:xfrm>
        </p:grpSpPr>
        <p:sp>
          <p:nvSpPr>
            <p:cNvPr id="7137" name="Google Shape;7137;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2" name="Google Shape;7142;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3" name="Google Shape;7143;p81"/>
          <p:cNvGrpSpPr/>
          <p:nvPr/>
        </p:nvGrpSpPr>
        <p:grpSpPr>
          <a:xfrm>
            <a:off x="12377189" y="5774349"/>
            <a:ext cx="717998" cy="716197"/>
            <a:chOff x="-53635375" y="3192625"/>
            <a:chExt cx="319025" cy="318225"/>
          </a:xfrm>
        </p:grpSpPr>
        <p:sp>
          <p:nvSpPr>
            <p:cNvPr id="7144" name="Google Shape;7144;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7" name="Google Shape;7147;p81"/>
          <p:cNvGrpSpPr/>
          <p:nvPr/>
        </p:nvGrpSpPr>
        <p:grpSpPr>
          <a:xfrm>
            <a:off x="12421526" y="6716296"/>
            <a:ext cx="629324" cy="717998"/>
            <a:chOff x="-53615675" y="3584850"/>
            <a:chExt cx="279625" cy="319025"/>
          </a:xfrm>
        </p:grpSpPr>
        <p:sp>
          <p:nvSpPr>
            <p:cNvPr id="7148" name="Google Shape;7148;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9" name="Google Shape;7149;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0" name="Google Shape;7150;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51" name="Google Shape;7151;p81"/>
          <p:cNvGrpSpPr/>
          <p:nvPr/>
        </p:nvGrpSpPr>
        <p:grpSpPr>
          <a:xfrm>
            <a:off x="12377218" y="7642148"/>
            <a:ext cx="717941" cy="715747"/>
            <a:chOff x="-53634575" y="3976500"/>
            <a:chExt cx="319000" cy="318025"/>
          </a:xfrm>
        </p:grpSpPr>
        <p:sp>
          <p:nvSpPr>
            <p:cNvPr id="7152" name="Google Shape;7152;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0" name="Google Shape;7160;p81"/>
          <p:cNvGrpSpPr/>
          <p:nvPr/>
        </p:nvGrpSpPr>
        <p:grpSpPr>
          <a:xfrm>
            <a:off x="15966825" y="6728055"/>
            <a:ext cx="629324" cy="716872"/>
            <a:chOff x="-52023900" y="3590075"/>
            <a:chExt cx="279625" cy="318525"/>
          </a:xfrm>
        </p:grpSpPr>
        <p:sp>
          <p:nvSpPr>
            <p:cNvPr id="7161" name="Google Shape;7161;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8" name="Google Shape;7168;p81"/>
          <p:cNvGrpSpPr/>
          <p:nvPr/>
        </p:nvGrpSpPr>
        <p:grpSpPr>
          <a:xfrm>
            <a:off x="11493309" y="3065092"/>
            <a:ext cx="717941" cy="717941"/>
            <a:chOff x="-57173375" y="3198925"/>
            <a:chExt cx="319000" cy="319000"/>
          </a:xfrm>
        </p:grpSpPr>
        <p:sp>
          <p:nvSpPr>
            <p:cNvPr id="7169" name="Google Shape;7169;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2" name="Google Shape;7172;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3" name="Google Shape;7173;p81"/>
          <p:cNvGrpSpPr/>
          <p:nvPr/>
        </p:nvGrpSpPr>
        <p:grpSpPr>
          <a:xfrm>
            <a:off x="11495081" y="4019973"/>
            <a:ext cx="714397" cy="629380"/>
            <a:chOff x="-57176525" y="3610050"/>
            <a:chExt cx="317425" cy="279650"/>
          </a:xfrm>
        </p:grpSpPr>
        <p:sp>
          <p:nvSpPr>
            <p:cNvPr id="7174" name="Google Shape;7174;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8" name="Google Shape;7178;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9" name="Google Shape;7179;p81"/>
          <p:cNvGrpSpPr/>
          <p:nvPr/>
        </p:nvGrpSpPr>
        <p:grpSpPr>
          <a:xfrm>
            <a:off x="15915991" y="3065092"/>
            <a:ext cx="716197" cy="712652"/>
            <a:chOff x="-55202750" y="3198925"/>
            <a:chExt cx="318225" cy="316650"/>
          </a:xfrm>
        </p:grpSpPr>
        <p:sp>
          <p:nvSpPr>
            <p:cNvPr id="7180" name="Google Shape;7180;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2" name="Google Shape;7182;p81"/>
          <p:cNvGrpSpPr/>
          <p:nvPr/>
        </p:nvGrpSpPr>
        <p:grpSpPr>
          <a:xfrm>
            <a:off x="15937259" y="3975693"/>
            <a:ext cx="673661" cy="716197"/>
            <a:chOff x="-55194875" y="3590375"/>
            <a:chExt cx="299325" cy="318225"/>
          </a:xfrm>
        </p:grpSpPr>
        <p:sp>
          <p:nvSpPr>
            <p:cNvPr id="7183" name="Google Shape;7183;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7" name="Google Shape;7187;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8" name="Google Shape;7188;p81"/>
          <p:cNvGrpSpPr/>
          <p:nvPr/>
        </p:nvGrpSpPr>
        <p:grpSpPr>
          <a:xfrm>
            <a:off x="15946494" y="4860235"/>
            <a:ext cx="714397" cy="714397"/>
            <a:chOff x="-55203525" y="3983400"/>
            <a:chExt cx="317425" cy="317425"/>
          </a:xfrm>
        </p:grpSpPr>
        <p:sp>
          <p:nvSpPr>
            <p:cNvPr id="7189" name="Google Shape;7189;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1" name="Google Shape;7191;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2" name="Google Shape;7192;p81"/>
          <p:cNvGrpSpPr/>
          <p:nvPr/>
        </p:nvGrpSpPr>
        <p:grpSpPr>
          <a:xfrm>
            <a:off x="13279455" y="5774349"/>
            <a:ext cx="671860" cy="717941"/>
            <a:chOff x="-53232900" y="3192625"/>
            <a:chExt cx="298525" cy="319000"/>
          </a:xfrm>
        </p:grpSpPr>
        <p:sp>
          <p:nvSpPr>
            <p:cNvPr id="7193" name="Google Shape;7193;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5" name="Google Shape;7195;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6" name="Google Shape;7196;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1" name="Google Shape;7201;p81"/>
          <p:cNvGrpSpPr/>
          <p:nvPr/>
        </p:nvGrpSpPr>
        <p:grpSpPr>
          <a:xfrm>
            <a:off x="13258187" y="6716296"/>
            <a:ext cx="714397" cy="712652"/>
            <a:chOff x="-53242350" y="3584850"/>
            <a:chExt cx="317425" cy="316650"/>
          </a:xfrm>
        </p:grpSpPr>
        <p:sp>
          <p:nvSpPr>
            <p:cNvPr id="7202" name="Google Shape;7202;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3" name="Google Shape;7203;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7" name="Google Shape;7207;p81"/>
          <p:cNvGrpSpPr/>
          <p:nvPr/>
        </p:nvGrpSpPr>
        <p:grpSpPr>
          <a:xfrm>
            <a:off x="13300723" y="7641698"/>
            <a:ext cx="629324" cy="717998"/>
            <a:chOff x="-53224225" y="3976300"/>
            <a:chExt cx="279625" cy="319025"/>
          </a:xfrm>
        </p:grpSpPr>
        <p:sp>
          <p:nvSpPr>
            <p:cNvPr id="7208" name="Google Shape;7208;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9" name="Google Shape;7209;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0" name="Google Shape;7210;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4" name="Google Shape;7214;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5" name="Google Shape;7215;p81"/>
          <p:cNvGrpSpPr/>
          <p:nvPr/>
        </p:nvGrpSpPr>
        <p:grpSpPr>
          <a:xfrm>
            <a:off x="15922517" y="7657058"/>
            <a:ext cx="717941" cy="716816"/>
            <a:chOff x="-52043575" y="3983125"/>
            <a:chExt cx="319000" cy="318500"/>
          </a:xfrm>
        </p:grpSpPr>
        <p:sp>
          <p:nvSpPr>
            <p:cNvPr id="7216" name="Google Shape;7216;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8" name="Google Shape;7218;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9" name="Google Shape;7219;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3" name="Google Shape;7223;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4" name="Google Shape;7224;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5" name="Google Shape;7225;p81"/>
          <p:cNvGrpSpPr/>
          <p:nvPr/>
        </p:nvGrpSpPr>
        <p:grpSpPr>
          <a:xfrm>
            <a:off x="12430398" y="3065092"/>
            <a:ext cx="629324" cy="717941"/>
            <a:chOff x="-56766175" y="3198925"/>
            <a:chExt cx="279625" cy="319000"/>
          </a:xfrm>
        </p:grpSpPr>
        <p:sp>
          <p:nvSpPr>
            <p:cNvPr id="7226" name="Google Shape;7226;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1" name="Google Shape;7231;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2" name="Google Shape;7232;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3" name="Google Shape;7233;p81"/>
          <p:cNvGrpSpPr/>
          <p:nvPr/>
        </p:nvGrpSpPr>
        <p:grpSpPr>
          <a:xfrm>
            <a:off x="12428626" y="3975693"/>
            <a:ext cx="632869" cy="716197"/>
            <a:chOff x="-56766175" y="3590375"/>
            <a:chExt cx="281200" cy="318225"/>
          </a:xfrm>
        </p:grpSpPr>
        <p:sp>
          <p:nvSpPr>
            <p:cNvPr id="7234" name="Google Shape;7234;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8" name="Google Shape;7238;p81"/>
          <p:cNvGrpSpPr/>
          <p:nvPr/>
        </p:nvGrpSpPr>
        <p:grpSpPr>
          <a:xfrm>
            <a:off x="12502537" y="4858434"/>
            <a:ext cx="544251" cy="716197"/>
            <a:chOff x="-56747275" y="3982600"/>
            <a:chExt cx="241825" cy="318225"/>
          </a:xfrm>
        </p:grpSpPr>
        <p:sp>
          <p:nvSpPr>
            <p:cNvPr id="7239" name="Google Shape;7239;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4" name="Google Shape;7244;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5" name="Google Shape;7245;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6" name="Google Shape;7246;p81"/>
          <p:cNvGrpSpPr/>
          <p:nvPr/>
        </p:nvGrpSpPr>
        <p:grpSpPr>
          <a:xfrm>
            <a:off x="9718039" y="6742909"/>
            <a:ext cx="717998" cy="685983"/>
            <a:chOff x="-54812875" y="3596675"/>
            <a:chExt cx="319025" cy="304800"/>
          </a:xfrm>
        </p:grpSpPr>
        <p:sp>
          <p:nvSpPr>
            <p:cNvPr id="7247" name="Google Shape;7247;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54" name="Google Shape;7254;p81"/>
          <p:cNvSpPr/>
          <p:nvPr/>
        </p:nvSpPr>
        <p:spPr>
          <a:xfrm>
            <a:off x="10067821" y="74914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5" name="Google Shape;7255;p81"/>
          <p:cNvSpPr/>
          <p:nvPr/>
        </p:nvSpPr>
        <p:spPr>
          <a:xfrm>
            <a:off x="10068721" y="74931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56" name="Google Shape;7256;p81"/>
          <p:cNvGrpSpPr/>
          <p:nvPr/>
        </p:nvGrpSpPr>
        <p:grpSpPr>
          <a:xfrm>
            <a:off x="9762376" y="7655877"/>
            <a:ext cx="629324" cy="716197"/>
            <a:chOff x="-54793175" y="3982600"/>
            <a:chExt cx="279625" cy="318225"/>
          </a:xfrm>
        </p:grpSpPr>
        <p:sp>
          <p:nvSpPr>
            <p:cNvPr id="7257" name="Google Shape;7257;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4" name="Google Shape;7264;p81"/>
          <p:cNvGrpSpPr/>
          <p:nvPr/>
        </p:nvGrpSpPr>
        <p:grpSpPr>
          <a:xfrm>
            <a:off x="14185293" y="5774349"/>
            <a:ext cx="629324" cy="716197"/>
            <a:chOff x="-52832000" y="3192625"/>
            <a:chExt cx="279625" cy="318225"/>
          </a:xfrm>
        </p:grpSpPr>
        <p:sp>
          <p:nvSpPr>
            <p:cNvPr id="7265" name="Google Shape;7265;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2" name="Google Shape;7272;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3" name="Google Shape;7273;p81"/>
          <p:cNvGrpSpPr/>
          <p:nvPr/>
        </p:nvGrpSpPr>
        <p:grpSpPr>
          <a:xfrm>
            <a:off x="11558359" y="4857084"/>
            <a:ext cx="647048" cy="717548"/>
            <a:chOff x="-57162350" y="3982000"/>
            <a:chExt cx="287500" cy="318825"/>
          </a:xfrm>
        </p:grpSpPr>
        <p:sp>
          <p:nvSpPr>
            <p:cNvPr id="7274" name="Google Shape;7274;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9" name="Google Shape;7279;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0" name="Google Shape;7280;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2" name="Google Shape;7282;p81"/>
          <p:cNvGrpSpPr/>
          <p:nvPr/>
        </p:nvGrpSpPr>
        <p:grpSpPr>
          <a:xfrm>
            <a:off x="14140985" y="6718097"/>
            <a:ext cx="717941" cy="714397"/>
            <a:chOff x="-52851675" y="3585650"/>
            <a:chExt cx="319000" cy="317425"/>
          </a:xfrm>
        </p:grpSpPr>
        <p:sp>
          <p:nvSpPr>
            <p:cNvPr id="7283" name="Google Shape;7283;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4" name="Google Shape;7284;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5" name="Google Shape;7285;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6" name="Google Shape;7286;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9" name="Google Shape;7289;p81"/>
          <p:cNvGrpSpPr/>
          <p:nvPr/>
        </p:nvGrpSpPr>
        <p:grpSpPr>
          <a:xfrm>
            <a:off x="14185293" y="7641698"/>
            <a:ext cx="629324" cy="717998"/>
            <a:chOff x="-52832000" y="3976300"/>
            <a:chExt cx="279625" cy="319025"/>
          </a:xfrm>
        </p:grpSpPr>
        <p:sp>
          <p:nvSpPr>
            <p:cNvPr id="7290" name="Google Shape;7290;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2" name="Google Shape;7292;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3" name="Google Shape;7293;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5" name="Google Shape;7295;p81"/>
          <p:cNvGrpSpPr/>
          <p:nvPr/>
        </p:nvGrpSpPr>
        <p:grpSpPr>
          <a:xfrm>
            <a:off x="12419705" y="8550993"/>
            <a:ext cx="632869" cy="716197"/>
            <a:chOff x="-51633225" y="3198925"/>
            <a:chExt cx="281200" cy="318225"/>
          </a:xfrm>
        </p:grpSpPr>
        <p:sp>
          <p:nvSpPr>
            <p:cNvPr id="7296" name="Google Shape;7296;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2" name="Google Shape;7302;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3" name="Google Shape;7303;p81"/>
          <p:cNvGrpSpPr/>
          <p:nvPr/>
        </p:nvGrpSpPr>
        <p:grpSpPr>
          <a:xfrm>
            <a:off x="13257353" y="3066837"/>
            <a:ext cx="730376" cy="714453"/>
            <a:chOff x="-56396775" y="3199700"/>
            <a:chExt cx="324525" cy="317450"/>
          </a:xfrm>
        </p:grpSpPr>
        <p:sp>
          <p:nvSpPr>
            <p:cNvPr id="7304" name="Google Shape;7304;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6" name="Google Shape;7306;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7" name="Google Shape;7307;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8" name="Google Shape;7308;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9" name="Google Shape;7309;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0" name="Google Shape;7310;p81"/>
          <p:cNvGrpSpPr/>
          <p:nvPr/>
        </p:nvGrpSpPr>
        <p:grpSpPr>
          <a:xfrm>
            <a:off x="13263542" y="3998705"/>
            <a:ext cx="717998" cy="671917"/>
            <a:chOff x="-56394425" y="3600600"/>
            <a:chExt cx="319025" cy="298550"/>
          </a:xfrm>
        </p:grpSpPr>
        <p:sp>
          <p:nvSpPr>
            <p:cNvPr id="7311" name="Google Shape;7311;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4" name="Google Shape;7314;p81"/>
          <p:cNvGrpSpPr/>
          <p:nvPr/>
        </p:nvGrpSpPr>
        <p:grpSpPr>
          <a:xfrm>
            <a:off x="13325075" y="4860235"/>
            <a:ext cx="654137" cy="714397"/>
            <a:chOff x="-56379450" y="3983400"/>
            <a:chExt cx="290650" cy="317425"/>
          </a:xfrm>
        </p:grpSpPr>
        <p:sp>
          <p:nvSpPr>
            <p:cNvPr id="7315" name="Google Shape;7315;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6" name="Google Shape;7316;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7" name="Google Shape;7317;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8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3" name="Google Shape;7323;p81"/>
          <p:cNvGrpSpPr/>
          <p:nvPr/>
        </p:nvGrpSpPr>
        <p:grpSpPr>
          <a:xfrm>
            <a:off x="10652484" y="5788527"/>
            <a:ext cx="632869" cy="717941"/>
            <a:chOff x="-54401725" y="3198925"/>
            <a:chExt cx="281200" cy="319000"/>
          </a:xfrm>
        </p:grpSpPr>
        <p:sp>
          <p:nvSpPr>
            <p:cNvPr id="7324" name="Google Shape;7324;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6" name="Google Shape;7326;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7" name="Google Shape;7327;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3" name="Google Shape;7333;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4" name="Google Shape;7334;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5" name="Google Shape;7335;p81"/>
          <p:cNvGrpSpPr/>
          <p:nvPr/>
        </p:nvGrpSpPr>
        <p:grpSpPr>
          <a:xfrm>
            <a:off x="10654256" y="6728731"/>
            <a:ext cx="629324" cy="716197"/>
            <a:chOff x="-54401725" y="3590375"/>
            <a:chExt cx="279625" cy="318225"/>
          </a:xfrm>
        </p:grpSpPr>
        <p:sp>
          <p:nvSpPr>
            <p:cNvPr id="7336" name="Google Shape;7336;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2" name="Google Shape;7342;p81"/>
          <p:cNvGrpSpPr/>
          <p:nvPr/>
        </p:nvGrpSpPr>
        <p:grpSpPr>
          <a:xfrm>
            <a:off x="10649839" y="7655877"/>
            <a:ext cx="638158" cy="716197"/>
            <a:chOff x="-54403300" y="3982600"/>
            <a:chExt cx="283550" cy="318225"/>
          </a:xfrm>
        </p:grpSpPr>
        <p:sp>
          <p:nvSpPr>
            <p:cNvPr id="7343" name="Google Shape;7343;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4" name="Google Shape;7344;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5" name="Google Shape;7345;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7" name="Google Shape;7347;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8" name="Google Shape;7348;p81"/>
          <p:cNvGrpSpPr/>
          <p:nvPr/>
        </p:nvGrpSpPr>
        <p:grpSpPr>
          <a:xfrm>
            <a:off x="15024626" y="5778344"/>
            <a:ext cx="712596" cy="713947"/>
            <a:chOff x="-52458650" y="3194400"/>
            <a:chExt cx="316625" cy="317225"/>
          </a:xfrm>
        </p:grpSpPr>
        <p:sp>
          <p:nvSpPr>
            <p:cNvPr id="7349" name="Google Shape;7349;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7" name="Google Shape;7357;p81"/>
          <p:cNvGrpSpPr/>
          <p:nvPr/>
        </p:nvGrpSpPr>
        <p:grpSpPr>
          <a:xfrm>
            <a:off x="9762376" y="5788527"/>
            <a:ext cx="629324" cy="717941"/>
            <a:chOff x="-54793175" y="3198925"/>
            <a:chExt cx="279625" cy="319000"/>
          </a:xfrm>
        </p:grpSpPr>
        <p:sp>
          <p:nvSpPr>
            <p:cNvPr id="7358" name="Google Shape;7358;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0" name="Google Shape;7360;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1" name="Google Shape;7361;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2" name="Google Shape;7362;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3" name="Google Shape;7363;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4" name="Google Shape;7364;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65" name="Google Shape;7365;p81"/>
          <p:cNvGrpSpPr/>
          <p:nvPr/>
        </p:nvGrpSpPr>
        <p:grpSpPr>
          <a:xfrm>
            <a:off x="15043222" y="6716296"/>
            <a:ext cx="675405" cy="715691"/>
            <a:chOff x="-52450000" y="3584850"/>
            <a:chExt cx="300100" cy="318000"/>
          </a:xfrm>
        </p:grpSpPr>
        <p:sp>
          <p:nvSpPr>
            <p:cNvPr id="7366" name="Google Shape;7366;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7" name="Google Shape;7367;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8" name="Google Shape;7368;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2" name="Google Shape;7372;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3" name="Google Shape;7373;p81"/>
          <p:cNvGrpSpPr/>
          <p:nvPr/>
        </p:nvGrpSpPr>
        <p:grpSpPr>
          <a:xfrm>
            <a:off x="15066263" y="7645242"/>
            <a:ext cx="629324" cy="714453"/>
            <a:chOff x="-52440550" y="3977875"/>
            <a:chExt cx="279625" cy="317450"/>
          </a:xfrm>
        </p:grpSpPr>
        <p:sp>
          <p:nvSpPr>
            <p:cNvPr id="7374" name="Google Shape;7374;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2" name="Google Shape;7382;p81"/>
          <p:cNvGrpSpPr/>
          <p:nvPr/>
        </p:nvGrpSpPr>
        <p:grpSpPr>
          <a:xfrm>
            <a:off x="13290131" y="8557654"/>
            <a:ext cx="629324" cy="717998"/>
            <a:chOff x="-51623775" y="3584850"/>
            <a:chExt cx="279625" cy="319025"/>
          </a:xfrm>
        </p:grpSpPr>
        <p:sp>
          <p:nvSpPr>
            <p:cNvPr id="7383" name="Google Shape;7383;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5" name="Google Shape;7385;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6" name="Google Shape;7386;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5" name="Shape 7395"/>
        <p:cNvGrpSpPr/>
        <p:nvPr/>
      </p:nvGrpSpPr>
      <p:grpSpPr>
        <a:xfrm>
          <a:off x="0" y="0"/>
          <a:ext cx="0" cy="0"/>
          <a:chOff x="0" y="0"/>
          <a:chExt cx="0" cy="0"/>
        </a:xfrm>
      </p:grpSpPr>
      <p:sp>
        <p:nvSpPr>
          <p:cNvPr id="7396" name="Google Shape;7396;p82"/>
          <p:cNvSpPr txBox="1"/>
          <p:nvPr>
            <p:ph idx="4294967295" type="title"/>
          </p:nvPr>
        </p:nvSpPr>
        <p:spPr>
          <a:xfrm>
            <a:off x="169935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97" name="Google Shape;7397;p82"/>
          <p:cNvSpPr txBox="1"/>
          <p:nvPr>
            <p:ph idx="4294967295" type="title"/>
          </p:nvPr>
        </p:nvSpPr>
        <p:spPr>
          <a:xfrm>
            <a:off x="9716800" y="1887600"/>
            <a:ext cx="69642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98" name="Google Shape;7398;p82"/>
          <p:cNvGrpSpPr/>
          <p:nvPr/>
        </p:nvGrpSpPr>
        <p:grpSpPr>
          <a:xfrm>
            <a:off x="1771351" y="3078498"/>
            <a:ext cx="552006" cy="714601"/>
            <a:chOff x="-50469125" y="3183175"/>
            <a:chExt cx="233150" cy="301825"/>
          </a:xfrm>
        </p:grpSpPr>
        <p:sp>
          <p:nvSpPr>
            <p:cNvPr id="7399" name="Google Shape;7399;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0" name="Google Shape;7400;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2" name="Google Shape;7402;p82"/>
          <p:cNvGrpSpPr/>
          <p:nvPr/>
        </p:nvGrpSpPr>
        <p:grpSpPr>
          <a:xfrm>
            <a:off x="1691148" y="3949301"/>
            <a:ext cx="712411" cy="710576"/>
            <a:chOff x="-50504575" y="3550975"/>
            <a:chExt cx="300900" cy="300125"/>
          </a:xfrm>
        </p:grpSpPr>
        <p:sp>
          <p:nvSpPr>
            <p:cNvPr id="7403" name="Google Shape;7403;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6" name="Google Shape;7406;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7" name="Google Shape;7407;p82"/>
          <p:cNvGrpSpPr/>
          <p:nvPr/>
        </p:nvGrpSpPr>
        <p:grpSpPr>
          <a:xfrm>
            <a:off x="1691148" y="4825787"/>
            <a:ext cx="712411" cy="708682"/>
            <a:chOff x="-50503000" y="3921175"/>
            <a:chExt cx="300900" cy="299325"/>
          </a:xfrm>
        </p:grpSpPr>
        <p:sp>
          <p:nvSpPr>
            <p:cNvPr id="7408" name="Google Shape;7408;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2" name="Google Shape;7412;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3" name="Google Shape;7413;p82"/>
          <p:cNvGrpSpPr/>
          <p:nvPr/>
        </p:nvGrpSpPr>
        <p:grpSpPr>
          <a:xfrm>
            <a:off x="6099255" y="3117623"/>
            <a:ext cx="710517" cy="712411"/>
            <a:chOff x="-48630025" y="3199700"/>
            <a:chExt cx="300100" cy="300900"/>
          </a:xfrm>
        </p:grpSpPr>
        <p:sp>
          <p:nvSpPr>
            <p:cNvPr id="7414" name="Google Shape;7414;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7" name="Google Shape;7417;p82"/>
          <p:cNvGrpSpPr/>
          <p:nvPr/>
        </p:nvGrpSpPr>
        <p:grpSpPr>
          <a:xfrm>
            <a:off x="6099255" y="3992214"/>
            <a:ext cx="710517" cy="710517"/>
            <a:chOff x="-48630025" y="3569100"/>
            <a:chExt cx="300100" cy="300100"/>
          </a:xfrm>
        </p:grpSpPr>
        <p:sp>
          <p:nvSpPr>
            <p:cNvPr id="7418" name="Google Shape;7418;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0" name="Google Shape;7420;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1" name="Google Shape;7421;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7" name="Google Shape;7427;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8" name="Google Shape;7428;p82"/>
          <p:cNvGrpSpPr/>
          <p:nvPr/>
        </p:nvGrpSpPr>
        <p:grpSpPr>
          <a:xfrm>
            <a:off x="6100202" y="4866806"/>
            <a:ext cx="708623" cy="706788"/>
            <a:chOff x="-48629225" y="3938500"/>
            <a:chExt cx="299300" cy="298525"/>
          </a:xfrm>
        </p:grpSpPr>
        <p:sp>
          <p:nvSpPr>
            <p:cNvPr id="7429" name="Google Shape;7429;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3" name="Google Shape;7433;p82"/>
          <p:cNvGrpSpPr/>
          <p:nvPr/>
        </p:nvGrpSpPr>
        <p:grpSpPr>
          <a:xfrm>
            <a:off x="3571007" y="5809487"/>
            <a:ext cx="622916" cy="708682"/>
            <a:chOff x="-46762575" y="3200500"/>
            <a:chExt cx="263100" cy="299325"/>
          </a:xfrm>
        </p:grpSpPr>
        <p:sp>
          <p:nvSpPr>
            <p:cNvPr id="7434" name="Google Shape;7434;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7" name="Google Shape;7437;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8" name="Google Shape;7438;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9" name="Google Shape;7439;p82"/>
          <p:cNvGrpSpPr/>
          <p:nvPr/>
        </p:nvGrpSpPr>
        <p:grpSpPr>
          <a:xfrm>
            <a:off x="3527177" y="6726932"/>
            <a:ext cx="710576" cy="624750"/>
            <a:chOff x="-46779900" y="3588000"/>
            <a:chExt cx="300125" cy="263875"/>
          </a:xfrm>
        </p:grpSpPr>
        <p:sp>
          <p:nvSpPr>
            <p:cNvPr id="7440" name="Google Shape;7440;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2" name="Google Shape;7442;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3" name="Google Shape;7443;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4" name="Google Shape;7444;p82"/>
          <p:cNvGrpSpPr/>
          <p:nvPr/>
        </p:nvGrpSpPr>
        <p:grpSpPr>
          <a:xfrm>
            <a:off x="3528124" y="7556776"/>
            <a:ext cx="708682" cy="706788"/>
            <a:chOff x="-46779100" y="3938500"/>
            <a:chExt cx="299325" cy="298525"/>
          </a:xfrm>
        </p:grpSpPr>
        <p:sp>
          <p:nvSpPr>
            <p:cNvPr id="7445" name="Google Shape;7445;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7" name="Google Shape;7447;p82"/>
          <p:cNvGrpSpPr/>
          <p:nvPr/>
        </p:nvGrpSpPr>
        <p:grpSpPr>
          <a:xfrm>
            <a:off x="7943599" y="5822509"/>
            <a:ext cx="710517" cy="710576"/>
            <a:chOff x="-44924250" y="3206000"/>
            <a:chExt cx="300100" cy="300125"/>
          </a:xfrm>
        </p:grpSpPr>
        <p:sp>
          <p:nvSpPr>
            <p:cNvPr id="7448" name="Google Shape;7448;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2" name="Google Shape;7452;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3" name="Google Shape;7453;p82"/>
          <p:cNvGrpSpPr/>
          <p:nvPr/>
        </p:nvGrpSpPr>
        <p:grpSpPr>
          <a:xfrm>
            <a:off x="2572571" y="3078498"/>
            <a:ext cx="710517" cy="710517"/>
            <a:chOff x="-50134375" y="3183175"/>
            <a:chExt cx="300100" cy="300100"/>
          </a:xfrm>
        </p:grpSpPr>
        <p:sp>
          <p:nvSpPr>
            <p:cNvPr id="7454" name="Google Shape;7454;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6" name="Google Shape;7456;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7" name="Google Shape;7457;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9" name="Google Shape;7459;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0" name="Google Shape;7460;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4" name="Google Shape;7464;p82"/>
          <p:cNvGrpSpPr/>
          <p:nvPr/>
        </p:nvGrpSpPr>
        <p:grpSpPr>
          <a:xfrm>
            <a:off x="2572571" y="3949301"/>
            <a:ext cx="710517" cy="710576"/>
            <a:chOff x="-50134375" y="3550975"/>
            <a:chExt cx="300100" cy="300125"/>
          </a:xfrm>
        </p:grpSpPr>
        <p:sp>
          <p:nvSpPr>
            <p:cNvPr id="7465" name="Google Shape;7465;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7" name="Google Shape;7467;p82"/>
          <p:cNvGrpSpPr/>
          <p:nvPr/>
        </p:nvGrpSpPr>
        <p:grpSpPr>
          <a:xfrm>
            <a:off x="2572571" y="4824366"/>
            <a:ext cx="710517" cy="710102"/>
            <a:chOff x="-50134375" y="3920575"/>
            <a:chExt cx="300100" cy="299925"/>
          </a:xfrm>
        </p:grpSpPr>
        <p:sp>
          <p:nvSpPr>
            <p:cNvPr id="7468" name="Google Shape;7468;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9" name="Google Shape;7469;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0" name="Google Shape;7470;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1" name="Google Shape;7471;p82"/>
          <p:cNvGrpSpPr/>
          <p:nvPr/>
        </p:nvGrpSpPr>
        <p:grpSpPr>
          <a:xfrm>
            <a:off x="6994020" y="3119517"/>
            <a:ext cx="714246" cy="710517"/>
            <a:chOff x="-48262200" y="3200500"/>
            <a:chExt cx="301675" cy="300100"/>
          </a:xfrm>
        </p:grpSpPr>
        <p:sp>
          <p:nvSpPr>
            <p:cNvPr id="7472" name="Google Shape;7472;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3" name="Google Shape;7473;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0" name="Google Shape;7480;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1" name="Google Shape;7481;p82"/>
          <p:cNvGrpSpPr/>
          <p:nvPr/>
        </p:nvGrpSpPr>
        <p:grpSpPr>
          <a:xfrm>
            <a:off x="7052766" y="3993694"/>
            <a:ext cx="596754" cy="709037"/>
            <a:chOff x="-48233050" y="3569725"/>
            <a:chExt cx="252050" cy="299475"/>
          </a:xfrm>
        </p:grpSpPr>
        <p:sp>
          <p:nvSpPr>
            <p:cNvPr id="7482" name="Google Shape;7482;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5" name="Google Shape;7485;p82"/>
          <p:cNvGrpSpPr/>
          <p:nvPr/>
        </p:nvGrpSpPr>
        <p:grpSpPr>
          <a:xfrm>
            <a:off x="7100295" y="4861183"/>
            <a:ext cx="501694" cy="716140"/>
            <a:chOff x="-48216525" y="3936125"/>
            <a:chExt cx="211900" cy="302475"/>
          </a:xfrm>
        </p:grpSpPr>
        <p:sp>
          <p:nvSpPr>
            <p:cNvPr id="7486" name="Google Shape;7486;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0" name="Google Shape;7490;p82"/>
          <p:cNvGrpSpPr/>
          <p:nvPr/>
        </p:nvGrpSpPr>
        <p:grpSpPr>
          <a:xfrm>
            <a:off x="4411732" y="5811322"/>
            <a:ext cx="710517" cy="710576"/>
            <a:chOff x="-46410500" y="3201275"/>
            <a:chExt cx="300100" cy="300125"/>
          </a:xfrm>
        </p:grpSpPr>
        <p:sp>
          <p:nvSpPr>
            <p:cNvPr id="7491" name="Google Shape;7491;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6" name="Google Shape;7496;p82"/>
          <p:cNvGrpSpPr/>
          <p:nvPr/>
        </p:nvGrpSpPr>
        <p:grpSpPr>
          <a:xfrm>
            <a:off x="4411732" y="6682185"/>
            <a:ext cx="710517" cy="712411"/>
            <a:chOff x="-46409700" y="3569100"/>
            <a:chExt cx="300100" cy="300900"/>
          </a:xfrm>
        </p:grpSpPr>
        <p:sp>
          <p:nvSpPr>
            <p:cNvPr id="7497" name="Google Shape;7497;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8" name="Google Shape;7498;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9" name="Google Shape;7499;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2" name="Google Shape;7502;p82"/>
          <p:cNvGrpSpPr/>
          <p:nvPr/>
        </p:nvGrpSpPr>
        <p:grpSpPr>
          <a:xfrm>
            <a:off x="4387494" y="7553047"/>
            <a:ext cx="758993" cy="716140"/>
            <a:chOff x="-46422300" y="3936925"/>
            <a:chExt cx="320575" cy="302475"/>
          </a:xfrm>
        </p:grpSpPr>
        <p:sp>
          <p:nvSpPr>
            <p:cNvPr id="7503" name="Google Shape;7503;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5" name="Google Shape;7505;p82"/>
          <p:cNvGrpSpPr/>
          <p:nvPr/>
        </p:nvGrpSpPr>
        <p:grpSpPr>
          <a:xfrm>
            <a:off x="7942653" y="6661705"/>
            <a:ext cx="712411" cy="710517"/>
            <a:chOff x="-44914800" y="3560450"/>
            <a:chExt cx="300900" cy="300100"/>
          </a:xfrm>
        </p:grpSpPr>
        <p:sp>
          <p:nvSpPr>
            <p:cNvPr id="7506" name="Google Shape;7506;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8" name="Google Shape;7508;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9" name="Google Shape;7509;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1" name="Google Shape;7511;p82"/>
          <p:cNvGrpSpPr/>
          <p:nvPr/>
        </p:nvGrpSpPr>
        <p:grpSpPr>
          <a:xfrm>
            <a:off x="3452756" y="3078972"/>
            <a:ext cx="708623" cy="708208"/>
            <a:chOff x="-49764975" y="3183375"/>
            <a:chExt cx="299300" cy="299125"/>
          </a:xfrm>
        </p:grpSpPr>
        <p:sp>
          <p:nvSpPr>
            <p:cNvPr id="7512" name="Google Shape;7512;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6" name="Google Shape;7516;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7" name="Google Shape;7517;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1" name="Google Shape;7521;p82"/>
          <p:cNvGrpSpPr/>
          <p:nvPr/>
        </p:nvGrpSpPr>
        <p:grpSpPr>
          <a:xfrm>
            <a:off x="3452756" y="3949893"/>
            <a:ext cx="708623" cy="711819"/>
            <a:chOff x="-49764975" y="3551225"/>
            <a:chExt cx="299300" cy="300650"/>
          </a:xfrm>
        </p:grpSpPr>
        <p:sp>
          <p:nvSpPr>
            <p:cNvPr id="7522" name="Google Shape;7522;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3" name="Google Shape;7523;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4" name="Google Shape;7524;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9" name="Google Shape;7529;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0" name="Google Shape;7530;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3" name="Google Shape;7533;p82"/>
          <p:cNvGrpSpPr/>
          <p:nvPr/>
        </p:nvGrpSpPr>
        <p:grpSpPr>
          <a:xfrm>
            <a:off x="3448080" y="4823419"/>
            <a:ext cx="717975" cy="711049"/>
            <a:chOff x="-49766550" y="3920175"/>
            <a:chExt cx="303250" cy="300325"/>
          </a:xfrm>
        </p:grpSpPr>
        <p:sp>
          <p:nvSpPr>
            <p:cNvPr id="7534" name="Google Shape;7534;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7" name="Google Shape;7537;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8" name="Google Shape;7538;p82"/>
          <p:cNvGrpSpPr/>
          <p:nvPr/>
        </p:nvGrpSpPr>
        <p:grpSpPr>
          <a:xfrm>
            <a:off x="7879142" y="3119517"/>
            <a:ext cx="714246" cy="708682"/>
            <a:chOff x="-47892800" y="3200500"/>
            <a:chExt cx="301675" cy="299325"/>
          </a:xfrm>
        </p:grpSpPr>
        <p:sp>
          <p:nvSpPr>
            <p:cNvPr id="7539" name="Google Shape;7539;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2" name="Google Shape;7542;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3" name="Google Shape;7543;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5" name="Google Shape;7545;p82"/>
          <p:cNvGrpSpPr/>
          <p:nvPr/>
        </p:nvGrpSpPr>
        <p:grpSpPr>
          <a:xfrm>
            <a:off x="8006874" y="3992214"/>
            <a:ext cx="458782" cy="710517"/>
            <a:chOff x="-47839250" y="3569100"/>
            <a:chExt cx="193775" cy="300100"/>
          </a:xfrm>
        </p:grpSpPr>
        <p:sp>
          <p:nvSpPr>
            <p:cNvPr id="7546" name="Google Shape;7546;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7" name="Google Shape;7547;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0" name="Google Shape;7550;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1" name="Google Shape;7551;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2" name="Google Shape;7552;p82"/>
          <p:cNvGrpSpPr/>
          <p:nvPr/>
        </p:nvGrpSpPr>
        <p:grpSpPr>
          <a:xfrm>
            <a:off x="7881006" y="4864912"/>
            <a:ext cx="710517" cy="712411"/>
            <a:chOff x="-47892800" y="3937700"/>
            <a:chExt cx="300100" cy="300900"/>
          </a:xfrm>
        </p:grpSpPr>
        <p:sp>
          <p:nvSpPr>
            <p:cNvPr id="7553" name="Google Shape;7553;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0" name="Google Shape;7560;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1" name="Google Shape;7561;p82"/>
          <p:cNvGrpSpPr/>
          <p:nvPr/>
        </p:nvGrpSpPr>
        <p:grpSpPr>
          <a:xfrm>
            <a:off x="5291596" y="5852341"/>
            <a:ext cx="710517" cy="622916"/>
            <a:chOff x="-46042675" y="3218600"/>
            <a:chExt cx="300100" cy="263100"/>
          </a:xfrm>
        </p:grpSpPr>
        <p:sp>
          <p:nvSpPr>
            <p:cNvPr id="7562" name="Google Shape;7562;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8" name="Google Shape;7568;p82"/>
          <p:cNvGrpSpPr/>
          <p:nvPr/>
        </p:nvGrpSpPr>
        <p:grpSpPr>
          <a:xfrm>
            <a:off x="5291596" y="6681238"/>
            <a:ext cx="710517" cy="646236"/>
            <a:chOff x="-46042675" y="3568700"/>
            <a:chExt cx="300100" cy="272950"/>
          </a:xfrm>
        </p:grpSpPr>
        <p:sp>
          <p:nvSpPr>
            <p:cNvPr id="7569" name="Google Shape;7569;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3" name="Google Shape;7573;p82"/>
          <p:cNvGrpSpPr/>
          <p:nvPr/>
        </p:nvGrpSpPr>
        <p:grpSpPr>
          <a:xfrm>
            <a:off x="5375498" y="7555178"/>
            <a:ext cx="542713" cy="712115"/>
            <a:chOff x="-46007225" y="3937825"/>
            <a:chExt cx="229225" cy="300775"/>
          </a:xfrm>
        </p:grpSpPr>
        <p:sp>
          <p:nvSpPr>
            <p:cNvPr id="7574" name="Google Shape;7574;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6" name="Google Shape;7576;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4" name="Google Shape;7584;p82"/>
          <p:cNvGrpSpPr/>
          <p:nvPr/>
        </p:nvGrpSpPr>
        <p:grpSpPr>
          <a:xfrm>
            <a:off x="7986483" y="7535349"/>
            <a:ext cx="624750" cy="715193"/>
            <a:chOff x="-44895900" y="3929450"/>
            <a:chExt cx="263875" cy="302075"/>
          </a:xfrm>
        </p:grpSpPr>
        <p:sp>
          <p:nvSpPr>
            <p:cNvPr id="7585" name="Google Shape;7585;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6" name="Google Shape;7586;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1" name="Google Shape;7591;p82"/>
          <p:cNvGrpSpPr/>
          <p:nvPr/>
        </p:nvGrpSpPr>
        <p:grpSpPr>
          <a:xfrm>
            <a:off x="4334120" y="3100872"/>
            <a:ext cx="712411" cy="665769"/>
            <a:chOff x="-49397175" y="3192625"/>
            <a:chExt cx="300900" cy="281200"/>
          </a:xfrm>
        </p:grpSpPr>
        <p:sp>
          <p:nvSpPr>
            <p:cNvPr id="7592" name="Google Shape;7592;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8" name="Google Shape;7598;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9" name="Google Shape;7599;p82"/>
          <p:cNvGrpSpPr/>
          <p:nvPr/>
        </p:nvGrpSpPr>
        <p:grpSpPr>
          <a:xfrm>
            <a:off x="4386325" y="3949301"/>
            <a:ext cx="608000" cy="712411"/>
            <a:chOff x="-49375900" y="3550975"/>
            <a:chExt cx="256800" cy="300900"/>
          </a:xfrm>
        </p:grpSpPr>
        <p:sp>
          <p:nvSpPr>
            <p:cNvPr id="7600" name="Google Shape;7600;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2" name="Google Shape;7602;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3" name="Google Shape;7603;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0" name="Google Shape;7610;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1" name="Google Shape;7611;p82"/>
          <p:cNvGrpSpPr/>
          <p:nvPr/>
        </p:nvGrpSpPr>
        <p:grpSpPr>
          <a:xfrm>
            <a:off x="4377033" y="4823893"/>
            <a:ext cx="626585" cy="712411"/>
            <a:chOff x="-49378250" y="3920375"/>
            <a:chExt cx="264650" cy="300900"/>
          </a:xfrm>
        </p:grpSpPr>
        <p:sp>
          <p:nvSpPr>
            <p:cNvPr id="7612" name="Google Shape;7612;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8" name="Google Shape;7618;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9" name="Google Shape;7619;p82"/>
          <p:cNvGrpSpPr/>
          <p:nvPr/>
        </p:nvGrpSpPr>
        <p:grpSpPr>
          <a:xfrm>
            <a:off x="1815008" y="5809487"/>
            <a:ext cx="624750" cy="714246"/>
            <a:chOff x="-47505300" y="3200500"/>
            <a:chExt cx="263875" cy="301675"/>
          </a:xfrm>
        </p:grpSpPr>
        <p:sp>
          <p:nvSpPr>
            <p:cNvPr id="7620" name="Google Shape;7620;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6" name="Google Shape;7626;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3" name="Google Shape;7633;p82"/>
          <p:cNvGrpSpPr/>
          <p:nvPr/>
        </p:nvGrpSpPr>
        <p:grpSpPr>
          <a:xfrm>
            <a:off x="1771207" y="6682185"/>
            <a:ext cx="712352" cy="710102"/>
            <a:chOff x="-47524975" y="3569100"/>
            <a:chExt cx="300875" cy="299925"/>
          </a:xfrm>
        </p:grpSpPr>
        <p:sp>
          <p:nvSpPr>
            <p:cNvPr id="7634" name="Google Shape;7634;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6" name="Google Shape;7636;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9" name="Google Shape;7639;p82"/>
          <p:cNvGrpSpPr/>
          <p:nvPr/>
        </p:nvGrpSpPr>
        <p:grpSpPr>
          <a:xfrm>
            <a:off x="1772125" y="7640708"/>
            <a:ext cx="710517" cy="540819"/>
            <a:chOff x="-47523400" y="3973950"/>
            <a:chExt cx="300100" cy="228425"/>
          </a:xfrm>
        </p:grpSpPr>
        <p:sp>
          <p:nvSpPr>
            <p:cNvPr id="7640" name="Google Shape;7640;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3" name="Google Shape;7643;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5" name="Google Shape;7645;p82"/>
          <p:cNvGrpSpPr/>
          <p:nvPr/>
        </p:nvGrpSpPr>
        <p:grpSpPr>
          <a:xfrm>
            <a:off x="6182366" y="5806705"/>
            <a:ext cx="708682" cy="715193"/>
            <a:chOff x="-45673275" y="3199325"/>
            <a:chExt cx="299325" cy="302075"/>
          </a:xfrm>
        </p:grpSpPr>
        <p:sp>
          <p:nvSpPr>
            <p:cNvPr id="7646" name="Google Shape;7646;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9" name="Google Shape;7649;p82"/>
          <p:cNvGrpSpPr/>
          <p:nvPr/>
        </p:nvGrpSpPr>
        <p:grpSpPr>
          <a:xfrm>
            <a:off x="6180502" y="6723203"/>
            <a:ext cx="712411" cy="628479"/>
            <a:chOff x="-45674075" y="3586425"/>
            <a:chExt cx="300900" cy="265450"/>
          </a:xfrm>
        </p:grpSpPr>
        <p:sp>
          <p:nvSpPr>
            <p:cNvPr id="7650" name="Google Shape;7650;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2" name="Google Shape;7652;p82"/>
          <p:cNvGrpSpPr/>
          <p:nvPr/>
        </p:nvGrpSpPr>
        <p:grpSpPr>
          <a:xfrm>
            <a:off x="6182366" y="7554882"/>
            <a:ext cx="708682" cy="712411"/>
            <a:chOff x="-45673275" y="3937700"/>
            <a:chExt cx="299325" cy="300900"/>
          </a:xfrm>
        </p:grpSpPr>
        <p:sp>
          <p:nvSpPr>
            <p:cNvPr id="7653" name="Google Shape;7653;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7" name="Google Shape;7657;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8" name="Google Shape;7658;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9" name="Google Shape;7659;p82"/>
          <p:cNvGrpSpPr/>
          <p:nvPr/>
        </p:nvGrpSpPr>
        <p:grpSpPr>
          <a:xfrm>
            <a:off x="4410698" y="8540449"/>
            <a:ext cx="712411" cy="712411"/>
            <a:chOff x="-44512325" y="3176075"/>
            <a:chExt cx="300900" cy="300900"/>
          </a:xfrm>
        </p:grpSpPr>
        <p:sp>
          <p:nvSpPr>
            <p:cNvPr id="7660" name="Google Shape;7660;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3" name="Google Shape;7663;p82"/>
          <p:cNvGrpSpPr/>
          <p:nvPr/>
        </p:nvGrpSpPr>
        <p:grpSpPr>
          <a:xfrm>
            <a:off x="5217378" y="3078498"/>
            <a:ext cx="708682" cy="708682"/>
            <a:chOff x="-49027775" y="3183175"/>
            <a:chExt cx="299325" cy="299325"/>
          </a:xfrm>
        </p:grpSpPr>
        <p:sp>
          <p:nvSpPr>
            <p:cNvPr id="7664" name="Google Shape;7664;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8" name="Google Shape;7668;p82"/>
          <p:cNvGrpSpPr/>
          <p:nvPr/>
        </p:nvGrpSpPr>
        <p:grpSpPr>
          <a:xfrm>
            <a:off x="5216460" y="3949301"/>
            <a:ext cx="710517" cy="714305"/>
            <a:chOff x="-49027775" y="3550975"/>
            <a:chExt cx="300100" cy="301700"/>
          </a:xfrm>
        </p:grpSpPr>
        <p:sp>
          <p:nvSpPr>
            <p:cNvPr id="7669" name="Google Shape;7669;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0" name="Google Shape;7670;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6" name="Google Shape;7676;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7" name="Google Shape;7677;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9" name="Google Shape;7679;p82"/>
          <p:cNvGrpSpPr/>
          <p:nvPr/>
        </p:nvGrpSpPr>
        <p:grpSpPr>
          <a:xfrm>
            <a:off x="5212613" y="4823419"/>
            <a:ext cx="718211" cy="711049"/>
            <a:chOff x="-49031025" y="3920175"/>
            <a:chExt cx="303350" cy="300325"/>
          </a:xfrm>
        </p:grpSpPr>
        <p:sp>
          <p:nvSpPr>
            <p:cNvPr id="7680" name="Google Shape;7680;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3" name="Google Shape;7683;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5" name="Google Shape;7685;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6" name="Google Shape;7686;p82"/>
          <p:cNvGrpSpPr/>
          <p:nvPr/>
        </p:nvGrpSpPr>
        <p:grpSpPr>
          <a:xfrm>
            <a:off x="2644822" y="5809487"/>
            <a:ext cx="712352" cy="708682"/>
            <a:chOff x="-47155575" y="3200500"/>
            <a:chExt cx="300875" cy="299325"/>
          </a:xfrm>
        </p:grpSpPr>
        <p:sp>
          <p:nvSpPr>
            <p:cNvPr id="7687" name="Google Shape;7687;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0" name="Google Shape;7690;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3" name="Google Shape;7693;p82"/>
          <p:cNvGrpSpPr/>
          <p:nvPr/>
        </p:nvGrpSpPr>
        <p:grpSpPr>
          <a:xfrm>
            <a:off x="2645740" y="6682185"/>
            <a:ext cx="710517" cy="710517"/>
            <a:chOff x="-47154800" y="3569100"/>
            <a:chExt cx="300100" cy="300100"/>
          </a:xfrm>
        </p:grpSpPr>
        <p:sp>
          <p:nvSpPr>
            <p:cNvPr id="7694" name="Google Shape;7694;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7" name="Google Shape;7697;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0" name="Google Shape;7700;p82"/>
          <p:cNvGrpSpPr/>
          <p:nvPr/>
        </p:nvGrpSpPr>
        <p:grpSpPr>
          <a:xfrm>
            <a:off x="2646687" y="7558611"/>
            <a:ext cx="708623" cy="706847"/>
            <a:chOff x="-47154000" y="3939275"/>
            <a:chExt cx="299300" cy="298550"/>
          </a:xfrm>
        </p:grpSpPr>
        <p:sp>
          <p:nvSpPr>
            <p:cNvPr id="7701" name="Google Shape;7701;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5" name="Google Shape;7705;p82"/>
          <p:cNvGrpSpPr/>
          <p:nvPr/>
        </p:nvGrpSpPr>
        <p:grpSpPr>
          <a:xfrm>
            <a:off x="7097266" y="5809487"/>
            <a:ext cx="624750" cy="708682"/>
            <a:chOff x="-45286550" y="3200500"/>
            <a:chExt cx="263875" cy="299325"/>
          </a:xfrm>
        </p:grpSpPr>
        <p:sp>
          <p:nvSpPr>
            <p:cNvPr id="7706" name="Google Shape;7706;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9" name="Google Shape;7709;p82"/>
          <p:cNvGrpSpPr/>
          <p:nvPr/>
        </p:nvGrpSpPr>
        <p:grpSpPr>
          <a:xfrm>
            <a:off x="7097266" y="6684079"/>
            <a:ext cx="624750" cy="708623"/>
            <a:chOff x="-45286550" y="3569900"/>
            <a:chExt cx="263875" cy="299300"/>
          </a:xfrm>
        </p:grpSpPr>
        <p:sp>
          <p:nvSpPr>
            <p:cNvPr id="7710" name="Google Shape;7710;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1" name="Google Shape;7711;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6" name="Google Shape;7716;p82"/>
          <p:cNvGrpSpPr/>
          <p:nvPr/>
        </p:nvGrpSpPr>
        <p:grpSpPr>
          <a:xfrm>
            <a:off x="7119640" y="7556776"/>
            <a:ext cx="580003" cy="710517"/>
            <a:chOff x="-45277900" y="3938500"/>
            <a:chExt cx="244975" cy="300100"/>
          </a:xfrm>
        </p:grpSpPr>
        <p:sp>
          <p:nvSpPr>
            <p:cNvPr id="7717" name="Google Shape;7717;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1" name="Google Shape;7721;p82"/>
          <p:cNvGrpSpPr/>
          <p:nvPr/>
        </p:nvGrpSpPr>
        <p:grpSpPr>
          <a:xfrm>
            <a:off x="5291537" y="8494981"/>
            <a:ext cx="710517" cy="710517"/>
            <a:chOff x="-44502875" y="3576975"/>
            <a:chExt cx="300100" cy="300100"/>
          </a:xfrm>
        </p:grpSpPr>
        <p:sp>
          <p:nvSpPr>
            <p:cNvPr id="7722" name="Google Shape;7722;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5" name="Google Shape;7725;p82"/>
          <p:cNvGrpSpPr/>
          <p:nvPr/>
        </p:nvGrpSpPr>
        <p:grpSpPr>
          <a:xfrm>
            <a:off x="9717962" y="3946291"/>
            <a:ext cx="712393" cy="709341"/>
            <a:chOff x="-13946200" y="3647075"/>
            <a:chExt cx="353650" cy="352100"/>
          </a:xfrm>
        </p:grpSpPr>
        <p:sp>
          <p:nvSpPr>
            <p:cNvPr id="7726" name="Google Shape;7726;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7" name="Google Shape;7727;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1" name="Google Shape;7731;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2" name="Google Shape;7732;p82"/>
          <p:cNvGrpSpPr/>
          <p:nvPr/>
        </p:nvGrpSpPr>
        <p:grpSpPr>
          <a:xfrm>
            <a:off x="13284747" y="3065256"/>
            <a:ext cx="714004" cy="708535"/>
            <a:chOff x="-12163025" y="3214275"/>
            <a:chExt cx="354450" cy="351700"/>
          </a:xfrm>
        </p:grpSpPr>
        <p:sp>
          <p:nvSpPr>
            <p:cNvPr id="7733" name="Google Shape;7733;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6" name="Google Shape;7736;p82"/>
          <p:cNvGrpSpPr/>
          <p:nvPr/>
        </p:nvGrpSpPr>
        <p:grpSpPr>
          <a:xfrm>
            <a:off x="13286308" y="3944729"/>
            <a:ext cx="710882" cy="712463"/>
            <a:chOff x="-12160675" y="3647875"/>
            <a:chExt cx="352900" cy="353650"/>
          </a:xfrm>
        </p:grpSpPr>
        <p:sp>
          <p:nvSpPr>
            <p:cNvPr id="7737" name="Google Shape;7737;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9" name="Google Shape;7739;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4" name="Google Shape;7744;p82"/>
          <p:cNvGrpSpPr/>
          <p:nvPr/>
        </p:nvGrpSpPr>
        <p:grpSpPr>
          <a:xfrm>
            <a:off x="13307739" y="4833641"/>
            <a:ext cx="709270" cy="712463"/>
            <a:chOff x="-12160675" y="4081850"/>
            <a:chExt cx="352100" cy="353650"/>
          </a:xfrm>
        </p:grpSpPr>
        <p:sp>
          <p:nvSpPr>
            <p:cNvPr id="7745" name="Google Shape;7745;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1" name="Google Shape;7751;p82"/>
          <p:cNvGrpSpPr/>
          <p:nvPr/>
        </p:nvGrpSpPr>
        <p:grpSpPr>
          <a:xfrm>
            <a:off x="9717671" y="5782527"/>
            <a:ext cx="710831" cy="711305"/>
            <a:chOff x="-10391650" y="3180600"/>
            <a:chExt cx="352875" cy="353075"/>
          </a:xfrm>
        </p:grpSpPr>
        <p:sp>
          <p:nvSpPr>
            <p:cNvPr id="7752" name="Google Shape;7752;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6" name="Google Shape;7756;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7" name="Google Shape;7757;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8" name="Google Shape;7758;p82"/>
          <p:cNvGrpSpPr/>
          <p:nvPr/>
        </p:nvGrpSpPr>
        <p:grpSpPr>
          <a:xfrm>
            <a:off x="9717669" y="6736125"/>
            <a:ext cx="709270" cy="707779"/>
            <a:chOff x="-10390875" y="3616350"/>
            <a:chExt cx="352100" cy="351325"/>
          </a:xfrm>
        </p:grpSpPr>
        <p:sp>
          <p:nvSpPr>
            <p:cNvPr id="7759" name="Google Shape;7759;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1" name="Google Shape;7761;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2" name="Google Shape;7762;p82"/>
          <p:cNvGrpSpPr/>
          <p:nvPr/>
        </p:nvGrpSpPr>
        <p:grpSpPr>
          <a:xfrm>
            <a:off x="15051621" y="5785454"/>
            <a:ext cx="625169" cy="709341"/>
            <a:chOff x="-10370400" y="4049550"/>
            <a:chExt cx="310350" cy="352100"/>
          </a:xfrm>
        </p:grpSpPr>
        <p:sp>
          <p:nvSpPr>
            <p:cNvPr id="7763" name="Google Shape;7763;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8" name="Google Shape;7768;p82"/>
          <p:cNvGrpSpPr/>
          <p:nvPr/>
        </p:nvGrpSpPr>
        <p:grpSpPr>
          <a:xfrm>
            <a:off x="13260131" y="5783336"/>
            <a:ext cx="758472" cy="709693"/>
            <a:chOff x="-8674650" y="3210975"/>
            <a:chExt cx="376525" cy="352275"/>
          </a:xfrm>
        </p:grpSpPr>
        <p:sp>
          <p:nvSpPr>
            <p:cNvPr id="7769" name="Google Shape;7769;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0" name="Google Shape;7770;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5" name="Google Shape;7775;p82"/>
          <p:cNvGrpSpPr/>
          <p:nvPr/>
        </p:nvGrpSpPr>
        <p:grpSpPr>
          <a:xfrm>
            <a:off x="10603126" y="3946291"/>
            <a:ext cx="712443" cy="709341"/>
            <a:chOff x="-13512225" y="3647075"/>
            <a:chExt cx="353675" cy="352100"/>
          </a:xfrm>
        </p:grpSpPr>
        <p:sp>
          <p:nvSpPr>
            <p:cNvPr id="7776" name="Google Shape;7776;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6" name="Google Shape;7786;p82"/>
          <p:cNvGrpSpPr/>
          <p:nvPr/>
        </p:nvGrpSpPr>
        <p:grpSpPr>
          <a:xfrm>
            <a:off x="10623752" y="4834422"/>
            <a:ext cx="712443" cy="710902"/>
            <a:chOff x="-13512225" y="4080275"/>
            <a:chExt cx="353675" cy="352875"/>
          </a:xfrm>
        </p:grpSpPr>
        <p:sp>
          <p:nvSpPr>
            <p:cNvPr id="7787" name="Google Shape;7787;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8" name="Google Shape;7788;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0" name="Google Shape;7790;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1" name="Google Shape;7791;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4" name="Google Shape;7794;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5" name="Google Shape;7795;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8" name="Google Shape;7798;p82"/>
          <p:cNvGrpSpPr/>
          <p:nvPr/>
        </p:nvGrpSpPr>
        <p:grpSpPr>
          <a:xfrm>
            <a:off x="14169911" y="3129144"/>
            <a:ext cx="712393" cy="580759"/>
            <a:chOff x="-11728250" y="3245400"/>
            <a:chExt cx="353650" cy="288275"/>
          </a:xfrm>
        </p:grpSpPr>
        <p:sp>
          <p:nvSpPr>
            <p:cNvPr id="7799" name="Google Shape;7799;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0" name="Google Shape;7800;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3" name="Google Shape;7803;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4" name="Google Shape;7804;p82"/>
          <p:cNvGrpSpPr/>
          <p:nvPr/>
        </p:nvGrpSpPr>
        <p:grpSpPr>
          <a:xfrm>
            <a:off x="14234929" y="4834422"/>
            <a:ext cx="623608" cy="710902"/>
            <a:chOff x="-11703850" y="4081850"/>
            <a:chExt cx="309575" cy="352875"/>
          </a:xfrm>
        </p:grpSpPr>
        <p:sp>
          <p:nvSpPr>
            <p:cNvPr id="7805" name="Google Shape;7805;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1" name="Google Shape;7811;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2" name="Google Shape;7812;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3" name="Google Shape;7813;p82"/>
          <p:cNvGrpSpPr/>
          <p:nvPr/>
        </p:nvGrpSpPr>
        <p:grpSpPr>
          <a:xfrm>
            <a:off x="10612239" y="5782729"/>
            <a:ext cx="714004" cy="710902"/>
            <a:chOff x="-9958475" y="3180025"/>
            <a:chExt cx="354450" cy="352875"/>
          </a:xfrm>
        </p:grpSpPr>
        <p:sp>
          <p:nvSpPr>
            <p:cNvPr id="7814" name="Google Shape;7814;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5" name="Google Shape;7815;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7" name="Google Shape;7817;p82"/>
          <p:cNvGrpSpPr/>
          <p:nvPr/>
        </p:nvGrpSpPr>
        <p:grpSpPr>
          <a:xfrm>
            <a:off x="10630493" y="6734689"/>
            <a:ext cx="675932" cy="710650"/>
            <a:chOff x="-9949025" y="3615575"/>
            <a:chExt cx="335550" cy="352750"/>
          </a:xfrm>
        </p:grpSpPr>
        <p:sp>
          <p:nvSpPr>
            <p:cNvPr id="7818" name="Google Shape;7818;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0" name="Google Shape;7820;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1" name="Google Shape;7821;p82"/>
          <p:cNvGrpSpPr/>
          <p:nvPr/>
        </p:nvGrpSpPr>
        <p:grpSpPr>
          <a:xfrm>
            <a:off x="15900185" y="5781702"/>
            <a:ext cx="720349" cy="716845"/>
            <a:chOff x="-9961625" y="4048175"/>
            <a:chExt cx="357600" cy="355825"/>
          </a:xfrm>
        </p:grpSpPr>
        <p:sp>
          <p:nvSpPr>
            <p:cNvPr id="7822" name="Google Shape;7822;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5" name="Google Shape;7825;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8" name="Google Shape;7828;p82"/>
          <p:cNvGrpSpPr/>
          <p:nvPr/>
        </p:nvGrpSpPr>
        <p:grpSpPr>
          <a:xfrm>
            <a:off x="13273627" y="6732726"/>
            <a:ext cx="729918" cy="714579"/>
            <a:chOff x="-8680950" y="3624225"/>
            <a:chExt cx="362350" cy="354700"/>
          </a:xfrm>
        </p:grpSpPr>
        <p:sp>
          <p:nvSpPr>
            <p:cNvPr id="7829" name="Google Shape;7829;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0" name="Google Shape;7830;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5" name="Google Shape;7835;p82"/>
          <p:cNvGrpSpPr/>
          <p:nvPr/>
        </p:nvGrpSpPr>
        <p:grpSpPr>
          <a:xfrm>
            <a:off x="11546116" y="3064047"/>
            <a:ext cx="626730" cy="710952"/>
            <a:chOff x="-13056975" y="3212300"/>
            <a:chExt cx="311125" cy="352900"/>
          </a:xfrm>
        </p:grpSpPr>
        <p:sp>
          <p:nvSpPr>
            <p:cNvPr id="7836" name="Google Shape;7836;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9" name="Google Shape;7839;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0" name="Google Shape;7840;p82"/>
          <p:cNvGrpSpPr/>
          <p:nvPr/>
        </p:nvGrpSpPr>
        <p:grpSpPr>
          <a:xfrm>
            <a:off x="11500892" y="3945636"/>
            <a:ext cx="717177" cy="710650"/>
            <a:chOff x="-13077450" y="3647075"/>
            <a:chExt cx="356025" cy="352750"/>
          </a:xfrm>
        </p:grpSpPr>
        <p:sp>
          <p:nvSpPr>
            <p:cNvPr id="7841" name="Google Shape;7841;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4" name="Google Shape;7844;p82"/>
          <p:cNvGrpSpPr/>
          <p:nvPr/>
        </p:nvGrpSpPr>
        <p:grpSpPr>
          <a:xfrm>
            <a:off x="11523104" y="4832835"/>
            <a:ext cx="714004" cy="714075"/>
            <a:chOff x="-13079025" y="4079475"/>
            <a:chExt cx="354450" cy="354450"/>
          </a:xfrm>
        </p:grpSpPr>
        <p:sp>
          <p:nvSpPr>
            <p:cNvPr id="7845" name="Google Shape;7845;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9" name="Google Shape;7849;p82"/>
          <p:cNvGrpSpPr/>
          <p:nvPr/>
        </p:nvGrpSpPr>
        <p:grpSpPr>
          <a:xfrm>
            <a:off x="15069238" y="3064853"/>
            <a:ext cx="712443" cy="709341"/>
            <a:chOff x="-11292700" y="3213875"/>
            <a:chExt cx="353675" cy="352100"/>
          </a:xfrm>
        </p:grpSpPr>
        <p:sp>
          <p:nvSpPr>
            <p:cNvPr id="7850" name="Google Shape;7850;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3" name="Google Shape;7853;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7" name="Google Shape;7857;p82"/>
          <p:cNvGrpSpPr/>
          <p:nvPr/>
        </p:nvGrpSpPr>
        <p:grpSpPr>
          <a:xfrm>
            <a:off x="15057353" y="3944729"/>
            <a:ext cx="736213" cy="712463"/>
            <a:chOff x="-11299000" y="3647875"/>
            <a:chExt cx="365475" cy="353650"/>
          </a:xfrm>
        </p:grpSpPr>
        <p:sp>
          <p:nvSpPr>
            <p:cNvPr id="7858" name="Google Shape;7858;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3" name="Google Shape;7863;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4" name="Google Shape;7864;p82"/>
          <p:cNvGrpSpPr/>
          <p:nvPr/>
        </p:nvGrpSpPr>
        <p:grpSpPr>
          <a:xfrm>
            <a:off x="15088277" y="4856633"/>
            <a:ext cx="715616" cy="666480"/>
            <a:chOff x="-11295075" y="4092875"/>
            <a:chExt cx="355250" cy="330825"/>
          </a:xfrm>
        </p:grpSpPr>
        <p:sp>
          <p:nvSpPr>
            <p:cNvPr id="7865" name="Google Shape;7865;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7" name="Google Shape;7867;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0" name="Google Shape;7870;p82"/>
          <p:cNvGrpSpPr/>
          <p:nvPr/>
        </p:nvGrpSpPr>
        <p:grpSpPr>
          <a:xfrm>
            <a:off x="11539479" y="5782729"/>
            <a:ext cx="625169" cy="710902"/>
            <a:chOff x="-9500075" y="3180800"/>
            <a:chExt cx="310350" cy="352875"/>
          </a:xfrm>
        </p:grpSpPr>
        <p:sp>
          <p:nvSpPr>
            <p:cNvPr id="7871" name="Google Shape;7871;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5" name="Google Shape;7875;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6" name="Google Shape;7876;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0" name="Google Shape;7880;p82"/>
          <p:cNvGrpSpPr/>
          <p:nvPr/>
        </p:nvGrpSpPr>
        <p:grpSpPr>
          <a:xfrm>
            <a:off x="11495060" y="6733758"/>
            <a:ext cx="712443" cy="712514"/>
            <a:chOff x="-9523700" y="3614000"/>
            <a:chExt cx="353675" cy="353675"/>
          </a:xfrm>
        </p:grpSpPr>
        <p:sp>
          <p:nvSpPr>
            <p:cNvPr id="7881" name="Google Shape;7881;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4" name="Google Shape;7884;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0" name="Google Shape;7890;p82"/>
          <p:cNvGrpSpPr/>
          <p:nvPr/>
        </p:nvGrpSpPr>
        <p:grpSpPr>
          <a:xfrm>
            <a:off x="15064963" y="6779043"/>
            <a:ext cx="712443" cy="709341"/>
            <a:chOff x="-9523700" y="4049550"/>
            <a:chExt cx="353675" cy="352100"/>
          </a:xfrm>
        </p:grpSpPr>
        <p:sp>
          <p:nvSpPr>
            <p:cNvPr id="7891" name="Google Shape;7891;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7" name="Google Shape;7897;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8" name="Google Shape;7898;p82"/>
          <p:cNvGrpSpPr/>
          <p:nvPr/>
        </p:nvGrpSpPr>
        <p:grpSpPr>
          <a:xfrm>
            <a:off x="14177193" y="6778988"/>
            <a:ext cx="714004" cy="622058"/>
            <a:chOff x="-8209150" y="3659675"/>
            <a:chExt cx="354450" cy="308775"/>
          </a:xfrm>
        </p:grpSpPr>
        <p:sp>
          <p:nvSpPr>
            <p:cNvPr id="7899" name="Google Shape;7899;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1" name="Google Shape;7901;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4" name="Google Shape;7904;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5" name="Google Shape;7905;p82"/>
          <p:cNvGrpSpPr/>
          <p:nvPr/>
        </p:nvGrpSpPr>
        <p:grpSpPr>
          <a:xfrm>
            <a:off x="12404315" y="4836814"/>
            <a:ext cx="712443" cy="706117"/>
            <a:chOff x="-12643475" y="4081850"/>
            <a:chExt cx="353675" cy="350500"/>
          </a:xfrm>
        </p:grpSpPr>
        <p:sp>
          <p:nvSpPr>
            <p:cNvPr id="7906" name="Google Shape;7906;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10" name="Google Shape;7910;p82"/>
          <p:cNvSpPr/>
          <p:nvPr/>
        </p:nvSpPr>
        <p:spPr>
          <a:xfrm>
            <a:off x="16030525" y="39460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11" name="Google Shape;7911;p82"/>
          <p:cNvGrpSpPr/>
          <p:nvPr/>
        </p:nvGrpSpPr>
        <p:grpSpPr>
          <a:xfrm>
            <a:off x="15969513" y="4856633"/>
            <a:ext cx="712443" cy="666480"/>
            <a:chOff x="-10858725" y="4092875"/>
            <a:chExt cx="353675" cy="330825"/>
          </a:xfrm>
        </p:grpSpPr>
        <p:sp>
          <p:nvSpPr>
            <p:cNvPr id="7912" name="Google Shape;7912;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7" name="Google Shape;7917;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8" name="Google Shape;7918;p82"/>
          <p:cNvGrpSpPr/>
          <p:nvPr/>
        </p:nvGrpSpPr>
        <p:grpSpPr>
          <a:xfrm>
            <a:off x="12486559" y="6734563"/>
            <a:ext cx="504557" cy="710902"/>
            <a:chOff x="-9039300" y="3614000"/>
            <a:chExt cx="250475" cy="352875"/>
          </a:xfrm>
        </p:grpSpPr>
        <p:sp>
          <p:nvSpPr>
            <p:cNvPr id="7919" name="Google Shape;7919;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1" name="Google Shape;7921;p82"/>
          <p:cNvGrpSpPr/>
          <p:nvPr/>
        </p:nvGrpSpPr>
        <p:grpSpPr>
          <a:xfrm>
            <a:off x="15950491" y="6779043"/>
            <a:ext cx="709270" cy="709341"/>
            <a:chOff x="-9088150" y="4049550"/>
            <a:chExt cx="352100" cy="352100"/>
          </a:xfrm>
        </p:grpSpPr>
        <p:sp>
          <p:nvSpPr>
            <p:cNvPr id="7922" name="Google Shape;7922;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6" name="Google Shape;7926;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8" name="Google Shape;7928;p82"/>
          <p:cNvGrpSpPr/>
          <p:nvPr/>
        </p:nvGrpSpPr>
        <p:grpSpPr>
          <a:xfrm>
            <a:off x="14219220" y="5783509"/>
            <a:ext cx="631514" cy="709341"/>
            <a:chOff x="-8191825" y="3174500"/>
            <a:chExt cx="313500" cy="352100"/>
          </a:xfrm>
        </p:grpSpPr>
        <p:sp>
          <p:nvSpPr>
            <p:cNvPr id="7929" name="Google Shape;7929;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2" name="Google Shape;7932;p82"/>
          <p:cNvGrpSpPr/>
          <p:nvPr/>
        </p:nvGrpSpPr>
        <p:grpSpPr>
          <a:xfrm>
            <a:off x="9717937" y="3064551"/>
            <a:ext cx="712443" cy="709945"/>
            <a:chOff x="-13947000" y="3212800"/>
            <a:chExt cx="353675" cy="352400"/>
          </a:xfrm>
        </p:grpSpPr>
        <p:sp>
          <p:nvSpPr>
            <p:cNvPr id="7933" name="Google Shape;7933;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4" name="Google Shape;7934;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35" name="Google Shape;7935;p82"/>
          <p:cNvSpPr/>
          <p:nvPr/>
        </p:nvSpPr>
        <p:spPr>
          <a:xfrm>
            <a:off x="9804177" y="48356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36" name="Google Shape;7936;p82"/>
          <p:cNvGrpSpPr/>
          <p:nvPr/>
        </p:nvGrpSpPr>
        <p:grpSpPr>
          <a:xfrm>
            <a:off x="10603126" y="3063267"/>
            <a:ext cx="712443" cy="712514"/>
            <a:chOff x="-13512225" y="3211525"/>
            <a:chExt cx="353675" cy="353675"/>
          </a:xfrm>
        </p:grpSpPr>
        <p:sp>
          <p:nvSpPr>
            <p:cNvPr id="7937" name="Google Shape;7937;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2" name="Google Shape;7942;p82"/>
          <p:cNvGrpSpPr/>
          <p:nvPr/>
        </p:nvGrpSpPr>
        <p:grpSpPr>
          <a:xfrm>
            <a:off x="12383689" y="3064047"/>
            <a:ext cx="712443" cy="710952"/>
            <a:chOff x="-12643475" y="3212300"/>
            <a:chExt cx="353675" cy="352900"/>
          </a:xfrm>
        </p:grpSpPr>
        <p:sp>
          <p:nvSpPr>
            <p:cNvPr id="7943" name="Google Shape;7943;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7" name="Google Shape;7947;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2" name="Google Shape;7952;p82"/>
          <p:cNvGrpSpPr/>
          <p:nvPr/>
        </p:nvGrpSpPr>
        <p:grpSpPr>
          <a:xfrm>
            <a:off x="12383689" y="3967595"/>
            <a:ext cx="712443" cy="666732"/>
            <a:chOff x="-12643475" y="3657325"/>
            <a:chExt cx="353675" cy="330950"/>
          </a:xfrm>
        </p:grpSpPr>
        <p:sp>
          <p:nvSpPr>
            <p:cNvPr id="7953" name="Google Shape;7953;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5" name="Google Shape;7955;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6" name="Google Shape;7956;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8" name="Google Shape;7958;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9" name="Google Shape;7959;p82"/>
          <p:cNvGrpSpPr/>
          <p:nvPr/>
        </p:nvGrpSpPr>
        <p:grpSpPr>
          <a:xfrm>
            <a:off x="15949694" y="3064853"/>
            <a:ext cx="710831" cy="709341"/>
            <a:chOff x="-10857925" y="3213875"/>
            <a:chExt cx="352875" cy="352100"/>
          </a:xfrm>
        </p:grpSpPr>
        <p:sp>
          <p:nvSpPr>
            <p:cNvPr id="7960" name="Google Shape;7960;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8" name="Google Shape;7968;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0" name="Google Shape;7970;p82"/>
          <p:cNvGrpSpPr/>
          <p:nvPr/>
        </p:nvGrpSpPr>
        <p:grpSpPr>
          <a:xfrm>
            <a:off x="12383524" y="5783711"/>
            <a:ext cx="712191" cy="708938"/>
            <a:chOff x="-9089725" y="3180200"/>
            <a:chExt cx="353550" cy="351900"/>
          </a:xfrm>
        </p:grpSpPr>
        <p:sp>
          <p:nvSpPr>
            <p:cNvPr id="7971" name="Google Shape;7971;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3" name="Google Shape;7973;p82"/>
          <p:cNvGrpSpPr/>
          <p:nvPr/>
        </p:nvGrpSpPr>
        <p:grpSpPr>
          <a:xfrm>
            <a:off x="14167519" y="3943319"/>
            <a:ext cx="717177" cy="715284"/>
            <a:chOff x="7083760" y="1971660"/>
            <a:chExt cx="358588" cy="357642"/>
          </a:xfrm>
        </p:grpSpPr>
        <p:sp>
          <p:nvSpPr>
            <p:cNvPr id="7974" name="Google Shape;7974;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7" name="Google Shape;7977;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89" name="Shape 7989"/>
        <p:cNvGrpSpPr/>
        <p:nvPr/>
      </p:nvGrpSpPr>
      <p:grpSpPr>
        <a:xfrm>
          <a:off x="0" y="0"/>
          <a:ext cx="0" cy="0"/>
          <a:chOff x="0" y="0"/>
          <a:chExt cx="0" cy="0"/>
        </a:xfrm>
      </p:grpSpPr>
      <p:sp>
        <p:nvSpPr>
          <p:cNvPr id="7990" name="Google Shape;7990;p83"/>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91" name="Google Shape;7991;p83"/>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2" name="Google Shape;7992;p83"/>
          <p:cNvGrpSpPr/>
          <p:nvPr/>
        </p:nvGrpSpPr>
        <p:grpSpPr>
          <a:xfrm>
            <a:off x="1497709" y="4487015"/>
            <a:ext cx="905596" cy="898946"/>
            <a:chOff x="-21322300" y="3693325"/>
            <a:chExt cx="306400" cy="304150"/>
          </a:xfrm>
        </p:grpSpPr>
        <p:sp>
          <p:nvSpPr>
            <p:cNvPr id="7993" name="Google Shape;7993;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4" name="Google Shape;7994;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5" name="Google Shape;7995;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7" name="Google Shape;7997;p83"/>
          <p:cNvGrpSpPr/>
          <p:nvPr/>
        </p:nvGrpSpPr>
        <p:grpSpPr>
          <a:xfrm>
            <a:off x="1496527" y="5620487"/>
            <a:ext cx="907960" cy="845080"/>
            <a:chOff x="-21322300" y="4077125"/>
            <a:chExt cx="307200" cy="285925"/>
          </a:xfrm>
        </p:grpSpPr>
        <p:sp>
          <p:nvSpPr>
            <p:cNvPr id="7998" name="Google Shape;7998;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9" name="Google Shape;7999;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2" name="Google Shape;8002;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3" name="Google Shape;8003;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8" name="Google Shape;8008;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9" name="Google Shape;8009;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0" name="Google Shape;8010;p83"/>
          <p:cNvGrpSpPr/>
          <p:nvPr/>
        </p:nvGrpSpPr>
        <p:grpSpPr>
          <a:xfrm>
            <a:off x="7050880" y="3378255"/>
            <a:ext cx="903305" cy="900424"/>
            <a:chOff x="-19394200" y="3333800"/>
            <a:chExt cx="305625" cy="304650"/>
          </a:xfrm>
        </p:grpSpPr>
        <p:sp>
          <p:nvSpPr>
            <p:cNvPr id="8011" name="Google Shape;8011;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3" name="Google Shape;8013;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4" name="Google Shape;8014;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6" name="Google Shape;8016;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7" name="Google Shape;8017;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8" name="Google Shape;8018;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0" name="Google Shape;8020;p83"/>
          <p:cNvGrpSpPr/>
          <p:nvPr/>
        </p:nvGrpSpPr>
        <p:grpSpPr>
          <a:xfrm>
            <a:off x="7048552" y="4487159"/>
            <a:ext cx="907960" cy="898650"/>
            <a:chOff x="-19396575" y="3708500"/>
            <a:chExt cx="307200" cy="304050"/>
          </a:xfrm>
        </p:grpSpPr>
        <p:sp>
          <p:nvSpPr>
            <p:cNvPr id="8021" name="Google Shape;8021;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2" name="Google Shape;8022;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3" name="Google Shape;8023;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4" name="Google Shape;8024;p83"/>
          <p:cNvGrpSpPr/>
          <p:nvPr/>
        </p:nvGrpSpPr>
        <p:grpSpPr>
          <a:xfrm>
            <a:off x="7036914" y="5592923"/>
            <a:ext cx="931236" cy="900202"/>
            <a:chOff x="-19394200" y="4084200"/>
            <a:chExt cx="315075" cy="304575"/>
          </a:xfrm>
        </p:grpSpPr>
        <p:sp>
          <p:nvSpPr>
            <p:cNvPr id="8025" name="Google Shape;8025;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6" name="Google Shape;8026;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1" name="Google Shape;8031;p83"/>
          <p:cNvGrpSpPr/>
          <p:nvPr/>
        </p:nvGrpSpPr>
        <p:grpSpPr>
          <a:xfrm>
            <a:off x="12648335" y="3378001"/>
            <a:ext cx="800894" cy="900941"/>
            <a:chOff x="-17526750" y="3309200"/>
            <a:chExt cx="270975" cy="304825"/>
          </a:xfrm>
        </p:grpSpPr>
        <p:sp>
          <p:nvSpPr>
            <p:cNvPr id="8032" name="Google Shape;8032;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7" name="Google Shape;8037;p83"/>
          <p:cNvGrpSpPr/>
          <p:nvPr/>
        </p:nvGrpSpPr>
        <p:grpSpPr>
          <a:xfrm>
            <a:off x="12600639" y="4488347"/>
            <a:ext cx="896286" cy="896286"/>
            <a:chOff x="-17542500" y="3684100"/>
            <a:chExt cx="303250" cy="303250"/>
          </a:xfrm>
        </p:grpSpPr>
        <p:sp>
          <p:nvSpPr>
            <p:cNvPr id="8038" name="Google Shape;8038;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9" name="Google Shape;8039;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2" name="Google Shape;8042;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3" name="Google Shape;8043;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5" name="Google Shape;8045;p83"/>
          <p:cNvGrpSpPr/>
          <p:nvPr/>
        </p:nvGrpSpPr>
        <p:grpSpPr>
          <a:xfrm>
            <a:off x="12599456" y="5621634"/>
            <a:ext cx="898650" cy="842789"/>
            <a:chOff x="-17542500" y="4068450"/>
            <a:chExt cx="304050" cy="285150"/>
          </a:xfrm>
        </p:grpSpPr>
        <p:sp>
          <p:nvSpPr>
            <p:cNvPr id="8046" name="Google Shape;8046;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7" name="Google Shape;8047;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9" name="Google Shape;8049;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0" name="Google Shape;8050;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2" name="Google Shape;8052;p83"/>
          <p:cNvGrpSpPr/>
          <p:nvPr/>
        </p:nvGrpSpPr>
        <p:grpSpPr>
          <a:xfrm>
            <a:off x="7060300" y="6684422"/>
            <a:ext cx="686808" cy="898650"/>
            <a:chOff x="-15652200" y="3335975"/>
            <a:chExt cx="232375" cy="304050"/>
          </a:xfrm>
        </p:grpSpPr>
        <p:sp>
          <p:nvSpPr>
            <p:cNvPr id="8053" name="Google Shape;8053;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4" name="Google Shape;8054;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7" name="Google Shape;8057;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8" name="Google Shape;8058;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2" name="Google Shape;8062;p83"/>
          <p:cNvGrpSpPr/>
          <p:nvPr/>
        </p:nvGrpSpPr>
        <p:grpSpPr>
          <a:xfrm>
            <a:off x="2606983" y="3379145"/>
            <a:ext cx="900941" cy="898650"/>
            <a:chOff x="-20946600" y="3317850"/>
            <a:chExt cx="304825" cy="304050"/>
          </a:xfrm>
        </p:grpSpPr>
        <p:sp>
          <p:nvSpPr>
            <p:cNvPr id="8063" name="Google Shape;8063;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5" name="Google Shape;8065;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6" name="Google Shape;8066;p83"/>
          <p:cNvGrpSpPr/>
          <p:nvPr/>
        </p:nvGrpSpPr>
        <p:grpSpPr>
          <a:xfrm>
            <a:off x="2608128" y="4487458"/>
            <a:ext cx="898650" cy="898059"/>
            <a:chOff x="-20945825" y="3692175"/>
            <a:chExt cx="304050" cy="303850"/>
          </a:xfrm>
        </p:grpSpPr>
        <p:sp>
          <p:nvSpPr>
            <p:cNvPr id="8067" name="Google Shape;8067;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8" name="Google Shape;8068;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9" name="Google Shape;8069;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1" name="Google Shape;8071;p83"/>
          <p:cNvGrpSpPr/>
          <p:nvPr/>
        </p:nvGrpSpPr>
        <p:grpSpPr>
          <a:xfrm>
            <a:off x="2659334" y="5594885"/>
            <a:ext cx="796239" cy="896286"/>
            <a:chOff x="-20930075" y="4066100"/>
            <a:chExt cx="269400" cy="303250"/>
          </a:xfrm>
        </p:grpSpPr>
        <p:sp>
          <p:nvSpPr>
            <p:cNvPr id="8072" name="Google Shape;8072;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3" name="Google Shape;8073;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4" name="Google Shape;8074;p83"/>
          <p:cNvGrpSpPr/>
          <p:nvPr/>
        </p:nvGrpSpPr>
        <p:grpSpPr>
          <a:xfrm>
            <a:off x="8221777" y="3379696"/>
            <a:ext cx="745033" cy="897542"/>
            <a:chOff x="-18994100" y="3334775"/>
            <a:chExt cx="252075" cy="303675"/>
          </a:xfrm>
        </p:grpSpPr>
        <p:sp>
          <p:nvSpPr>
            <p:cNvPr id="8075" name="Google Shape;8075;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8" name="Google Shape;8078;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9" name="Google Shape;8079;p83"/>
          <p:cNvGrpSpPr/>
          <p:nvPr/>
        </p:nvGrpSpPr>
        <p:grpSpPr>
          <a:xfrm>
            <a:off x="8250889" y="4489487"/>
            <a:ext cx="686808" cy="893995"/>
            <a:chOff x="-18983850" y="3710075"/>
            <a:chExt cx="232375" cy="302475"/>
          </a:xfrm>
        </p:grpSpPr>
        <p:sp>
          <p:nvSpPr>
            <p:cNvPr id="8080" name="Google Shape;8080;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4" name="Google Shape;8084;p83"/>
          <p:cNvGrpSpPr/>
          <p:nvPr/>
        </p:nvGrpSpPr>
        <p:grpSpPr>
          <a:xfrm>
            <a:off x="8143823" y="5594844"/>
            <a:ext cx="900941" cy="896360"/>
            <a:chOff x="-19020075" y="4084200"/>
            <a:chExt cx="304825" cy="303275"/>
          </a:xfrm>
        </p:grpSpPr>
        <p:sp>
          <p:nvSpPr>
            <p:cNvPr id="8085" name="Google Shape;8085;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6" name="Google Shape;8086;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7" name="Google Shape;8087;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9" name="Google Shape;8089;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0" name="Google Shape;8090;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1" name="Google Shape;8091;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4" name="Google Shape;8094;p83"/>
          <p:cNvGrpSpPr/>
          <p:nvPr/>
        </p:nvGrpSpPr>
        <p:grpSpPr>
          <a:xfrm>
            <a:off x="13778352" y="3378001"/>
            <a:ext cx="793874" cy="900941"/>
            <a:chOff x="-17149475" y="3309200"/>
            <a:chExt cx="268600" cy="304825"/>
          </a:xfrm>
        </p:grpSpPr>
        <p:sp>
          <p:nvSpPr>
            <p:cNvPr id="8095" name="Google Shape;8095;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6" name="Google Shape;8096;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7" name="Google Shape;8097;p83"/>
          <p:cNvGrpSpPr/>
          <p:nvPr/>
        </p:nvGrpSpPr>
        <p:grpSpPr>
          <a:xfrm>
            <a:off x="13725964" y="4516240"/>
            <a:ext cx="898650" cy="840499"/>
            <a:chOff x="-17168375" y="3692750"/>
            <a:chExt cx="304050" cy="284375"/>
          </a:xfrm>
        </p:grpSpPr>
        <p:sp>
          <p:nvSpPr>
            <p:cNvPr id="8098" name="Google Shape;8098;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0" name="Google Shape;8100;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1" name="Google Shape;8101;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5" name="Google Shape;8105;p83"/>
          <p:cNvGrpSpPr/>
          <p:nvPr/>
        </p:nvGrpSpPr>
        <p:grpSpPr>
          <a:xfrm>
            <a:off x="13718981" y="5593704"/>
            <a:ext cx="912615" cy="898650"/>
            <a:chOff x="-17170750" y="4058800"/>
            <a:chExt cx="308775" cy="304050"/>
          </a:xfrm>
        </p:grpSpPr>
        <p:sp>
          <p:nvSpPr>
            <p:cNvPr id="8106" name="Google Shape;8106;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8" name="Google Shape;8108;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9" name="Google Shape;8109;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1" name="Google Shape;8111;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4" name="Google Shape;8114;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5" name="Google Shape;8115;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9" name="Google Shape;8119;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0" name="Google Shape;8120;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3" name="Google Shape;8123;p83"/>
          <p:cNvGrpSpPr/>
          <p:nvPr/>
        </p:nvGrpSpPr>
        <p:grpSpPr>
          <a:xfrm>
            <a:off x="11442775" y="6686715"/>
            <a:ext cx="900941" cy="893995"/>
            <a:chOff x="-15688425" y="3707725"/>
            <a:chExt cx="304825" cy="302475"/>
          </a:xfrm>
        </p:grpSpPr>
        <p:sp>
          <p:nvSpPr>
            <p:cNvPr id="8124" name="Google Shape;8124;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7" name="Google Shape;8127;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8" name="Google Shape;8128;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0" name="Google Shape;8130;p83"/>
          <p:cNvGrpSpPr/>
          <p:nvPr/>
        </p:nvGrpSpPr>
        <p:grpSpPr>
          <a:xfrm>
            <a:off x="3731089" y="3380881"/>
            <a:ext cx="903305" cy="895177"/>
            <a:chOff x="-20572500" y="3319025"/>
            <a:chExt cx="305625" cy="302875"/>
          </a:xfrm>
        </p:grpSpPr>
        <p:sp>
          <p:nvSpPr>
            <p:cNvPr id="8131" name="Google Shape;8131;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2" name="Google Shape;8132;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3" name="Google Shape;8133;p83"/>
          <p:cNvGrpSpPr/>
          <p:nvPr/>
        </p:nvGrpSpPr>
        <p:grpSpPr>
          <a:xfrm>
            <a:off x="3733416" y="4610820"/>
            <a:ext cx="898650" cy="651340"/>
            <a:chOff x="-20571700" y="3722875"/>
            <a:chExt cx="304050" cy="220375"/>
          </a:xfrm>
        </p:grpSpPr>
        <p:sp>
          <p:nvSpPr>
            <p:cNvPr id="8134" name="Google Shape;8134;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5" name="Google Shape;8135;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6" name="Google Shape;8136;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7" name="Google Shape;8137;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8" name="Google Shape;8138;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8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1" name="Google Shape;8141;p83"/>
          <p:cNvGrpSpPr/>
          <p:nvPr/>
        </p:nvGrpSpPr>
        <p:grpSpPr>
          <a:xfrm>
            <a:off x="3732271" y="5592557"/>
            <a:ext cx="900941" cy="900941"/>
            <a:chOff x="-20571700" y="4066875"/>
            <a:chExt cx="304825" cy="304825"/>
          </a:xfrm>
        </p:grpSpPr>
        <p:sp>
          <p:nvSpPr>
            <p:cNvPr id="8142" name="Google Shape;8142;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5" name="Google Shape;8145;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6" name="Google Shape;8146;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8" name="Google Shape;8148;p83"/>
          <p:cNvGrpSpPr/>
          <p:nvPr/>
        </p:nvGrpSpPr>
        <p:grpSpPr>
          <a:xfrm>
            <a:off x="9265675" y="3376519"/>
            <a:ext cx="907960" cy="903896"/>
            <a:chOff x="-18645175" y="3334200"/>
            <a:chExt cx="307200" cy="305825"/>
          </a:xfrm>
        </p:grpSpPr>
        <p:sp>
          <p:nvSpPr>
            <p:cNvPr id="8149" name="Google Shape;8149;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0" name="Google Shape;8150;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3" name="Google Shape;8153;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4" name="Google Shape;8154;p83"/>
          <p:cNvGrpSpPr/>
          <p:nvPr/>
        </p:nvGrpSpPr>
        <p:grpSpPr>
          <a:xfrm>
            <a:off x="9266857" y="4485977"/>
            <a:ext cx="905596" cy="901015"/>
            <a:chOff x="-18645175" y="3708500"/>
            <a:chExt cx="306400" cy="304850"/>
          </a:xfrm>
        </p:grpSpPr>
        <p:sp>
          <p:nvSpPr>
            <p:cNvPr id="8155" name="Google Shape;8155;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8" name="Google Shape;8158;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9" name="Google Shape;8159;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2" name="Google Shape;8162;p83"/>
          <p:cNvGrpSpPr/>
          <p:nvPr/>
        </p:nvGrpSpPr>
        <p:grpSpPr>
          <a:xfrm>
            <a:off x="9262202" y="5591261"/>
            <a:ext cx="914906" cy="903527"/>
            <a:chOff x="-18647525" y="4082625"/>
            <a:chExt cx="309550" cy="305700"/>
          </a:xfrm>
        </p:grpSpPr>
        <p:sp>
          <p:nvSpPr>
            <p:cNvPr id="8163" name="Google Shape;8163;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4" name="Google Shape;8164;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5" name="Google Shape;8165;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7" name="Google Shape;8167;p83"/>
          <p:cNvGrpSpPr/>
          <p:nvPr/>
        </p:nvGrpSpPr>
        <p:grpSpPr>
          <a:xfrm>
            <a:off x="14882970" y="3379184"/>
            <a:ext cx="791510" cy="898576"/>
            <a:chOff x="-16775350" y="3309200"/>
            <a:chExt cx="267800" cy="304025"/>
          </a:xfrm>
        </p:grpSpPr>
        <p:sp>
          <p:nvSpPr>
            <p:cNvPr id="8168" name="Google Shape;8168;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1" name="Google Shape;8171;p83"/>
          <p:cNvGrpSpPr/>
          <p:nvPr/>
        </p:nvGrpSpPr>
        <p:grpSpPr>
          <a:xfrm>
            <a:off x="14882970" y="4483654"/>
            <a:ext cx="791510" cy="905670"/>
            <a:chOff x="-16775350" y="3683300"/>
            <a:chExt cx="267800" cy="306425"/>
          </a:xfrm>
        </p:grpSpPr>
        <p:sp>
          <p:nvSpPr>
            <p:cNvPr id="8172" name="Google Shape;8172;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3" name="Google Shape;8173;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5" name="Google Shape;8175;p83"/>
          <p:cNvGrpSpPr/>
          <p:nvPr/>
        </p:nvGrpSpPr>
        <p:grpSpPr>
          <a:xfrm>
            <a:off x="14827072" y="5593741"/>
            <a:ext cx="903305" cy="898576"/>
            <a:chOff x="-16794250" y="4058225"/>
            <a:chExt cx="305625" cy="304025"/>
          </a:xfrm>
        </p:grpSpPr>
        <p:sp>
          <p:nvSpPr>
            <p:cNvPr id="8176" name="Google Shape;8176;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3" name="Google Shape;8183;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4" name="Google Shape;8184;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85" name="Google Shape;8185;p83"/>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86" name="Google Shape;8186;p83"/>
          <p:cNvGrpSpPr/>
          <p:nvPr/>
        </p:nvGrpSpPr>
        <p:grpSpPr>
          <a:xfrm>
            <a:off x="4829907" y="3379145"/>
            <a:ext cx="914906" cy="898650"/>
            <a:chOff x="-20199150" y="3317850"/>
            <a:chExt cx="309550" cy="304050"/>
          </a:xfrm>
        </p:grpSpPr>
        <p:sp>
          <p:nvSpPr>
            <p:cNvPr id="8187" name="Google Shape;8187;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8" name="Google Shape;8188;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9" name="Google Shape;8189;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0" name="Google Shape;8190;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1" name="Google Shape;8191;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2" name="Google Shape;8192;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3" name="Google Shape;8193;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94" name="Google Shape;8194;p83"/>
          <p:cNvGrpSpPr/>
          <p:nvPr/>
        </p:nvGrpSpPr>
        <p:grpSpPr>
          <a:xfrm>
            <a:off x="4834562" y="4485722"/>
            <a:ext cx="905596" cy="901532"/>
            <a:chOff x="-20199150" y="3693150"/>
            <a:chExt cx="306400" cy="305025"/>
          </a:xfrm>
        </p:grpSpPr>
        <p:sp>
          <p:nvSpPr>
            <p:cNvPr id="8195" name="Google Shape;8195;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6" name="Google Shape;8196;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7" name="Google Shape;8197;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1" name="Google Shape;8201;p83"/>
          <p:cNvGrpSpPr/>
          <p:nvPr/>
        </p:nvGrpSpPr>
        <p:grpSpPr>
          <a:xfrm>
            <a:off x="4835707" y="5591375"/>
            <a:ext cx="903305" cy="903305"/>
            <a:chOff x="-20197575" y="4066875"/>
            <a:chExt cx="305625" cy="305625"/>
          </a:xfrm>
        </p:grpSpPr>
        <p:sp>
          <p:nvSpPr>
            <p:cNvPr id="8202" name="Google Shape;8202;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0" name="Google Shape;8210;p83"/>
          <p:cNvGrpSpPr/>
          <p:nvPr/>
        </p:nvGrpSpPr>
        <p:grpSpPr>
          <a:xfrm>
            <a:off x="10400143" y="3375041"/>
            <a:ext cx="898650" cy="906852"/>
            <a:chOff x="-18271050" y="3333200"/>
            <a:chExt cx="304050" cy="306825"/>
          </a:xfrm>
        </p:grpSpPr>
        <p:sp>
          <p:nvSpPr>
            <p:cNvPr id="8211" name="Google Shape;8211;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6" name="Google Shape;8216;p83"/>
          <p:cNvGrpSpPr/>
          <p:nvPr/>
        </p:nvGrpSpPr>
        <p:grpSpPr>
          <a:xfrm>
            <a:off x="10401288" y="4488341"/>
            <a:ext cx="896360" cy="896286"/>
            <a:chOff x="-18270275" y="3710875"/>
            <a:chExt cx="303275" cy="303250"/>
          </a:xfrm>
        </p:grpSpPr>
        <p:sp>
          <p:nvSpPr>
            <p:cNvPr id="8217" name="Google Shape;8217;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1" name="Google Shape;8221;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2" name="Google Shape;8222;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3" name="Google Shape;8223;p83"/>
          <p:cNvGrpSpPr/>
          <p:nvPr/>
        </p:nvGrpSpPr>
        <p:grpSpPr>
          <a:xfrm>
            <a:off x="10508391" y="5594844"/>
            <a:ext cx="682152" cy="896360"/>
            <a:chOff x="-18234025" y="4084200"/>
            <a:chExt cx="230800" cy="303275"/>
          </a:xfrm>
        </p:grpSpPr>
        <p:sp>
          <p:nvSpPr>
            <p:cNvPr id="8224" name="Google Shape;8224;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83"/>
          <p:cNvGrpSpPr/>
          <p:nvPr/>
        </p:nvGrpSpPr>
        <p:grpSpPr>
          <a:xfrm>
            <a:off x="4733501" y="6683282"/>
            <a:ext cx="898650" cy="900941"/>
            <a:chOff x="-16419350" y="3308400"/>
            <a:chExt cx="304050" cy="304825"/>
          </a:xfrm>
        </p:grpSpPr>
        <p:sp>
          <p:nvSpPr>
            <p:cNvPr id="8228" name="Google Shape;8228;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35" name="Google Shape;8235;p83"/>
          <p:cNvGrpSpPr/>
          <p:nvPr/>
        </p:nvGrpSpPr>
        <p:grpSpPr>
          <a:xfrm>
            <a:off x="9276613" y="6680845"/>
            <a:ext cx="791510" cy="905744"/>
            <a:chOff x="-16401225" y="3683275"/>
            <a:chExt cx="267800" cy="306450"/>
          </a:xfrm>
        </p:grpSpPr>
        <p:sp>
          <p:nvSpPr>
            <p:cNvPr id="8236" name="Google Shape;8236;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0" name="Google Shape;8240;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1" name="Google Shape;8241;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3" name="Google Shape;8243;p83"/>
          <p:cNvGrpSpPr/>
          <p:nvPr/>
        </p:nvGrpSpPr>
        <p:grpSpPr>
          <a:xfrm>
            <a:off x="16007511" y="5594124"/>
            <a:ext cx="900941" cy="896360"/>
            <a:chOff x="-16419350" y="4058200"/>
            <a:chExt cx="304825" cy="303275"/>
          </a:xfrm>
        </p:grpSpPr>
        <p:sp>
          <p:nvSpPr>
            <p:cNvPr id="8244" name="Google Shape;8244;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7" name="Google Shape;8247;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8" name="Google Shape;8248;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1" name="Google Shape;8251;p83"/>
          <p:cNvGrpSpPr/>
          <p:nvPr/>
        </p:nvGrpSpPr>
        <p:grpSpPr>
          <a:xfrm>
            <a:off x="8061286" y="6686160"/>
            <a:ext cx="901015" cy="895177"/>
            <a:chOff x="-15296200" y="3326900"/>
            <a:chExt cx="304850" cy="302875"/>
          </a:xfrm>
        </p:grpSpPr>
        <p:sp>
          <p:nvSpPr>
            <p:cNvPr id="8252" name="Google Shape;8252;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5" name="Google Shape;8255;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6" name="Google Shape;8256;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7" name="Google Shape;8257;p83"/>
          <p:cNvGrpSpPr/>
          <p:nvPr/>
        </p:nvGrpSpPr>
        <p:grpSpPr>
          <a:xfrm>
            <a:off x="5892592" y="3413762"/>
            <a:ext cx="973131" cy="829415"/>
            <a:chOff x="-19835275" y="3330250"/>
            <a:chExt cx="329250" cy="280625"/>
          </a:xfrm>
        </p:grpSpPr>
        <p:sp>
          <p:nvSpPr>
            <p:cNvPr id="8258" name="Google Shape;8258;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9" name="Google Shape;8259;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0" name="Google Shape;8260;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1" name="Google Shape;8261;p83"/>
          <p:cNvGrpSpPr/>
          <p:nvPr/>
        </p:nvGrpSpPr>
        <p:grpSpPr>
          <a:xfrm>
            <a:off x="5928650" y="4486941"/>
            <a:ext cx="901015" cy="899094"/>
            <a:chOff x="-19822675" y="3692750"/>
            <a:chExt cx="304850" cy="304200"/>
          </a:xfrm>
        </p:grpSpPr>
        <p:sp>
          <p:nvSpPr>
            <p:cNvPr id="8262" name="Google Shape;8262;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5" name="Google Shape;8265;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6" name="Google Shape;8266;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7" name="Google Shape;8267;p83"/>
          <p:cNvGrpSpPr/>
          <p:nvPr/>
        </p:nvGrpSpPr>
        <p:grpSpPr>
          <a:xfrm>
            <a:off x="5929833" y="5592557"/>
            <a:ext cx="898650" cy="900941"/>
            <a:chOff x="-19822675" y="4066875"/>
            <a:chExt cx="304050" cy="304825"/>
          </a:xfrm>
        </p:grpSpPr>
        <p:sp>
          <p:nvSpPr>
            <p:cNvPr id="8268" name="Google Shape;8268;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1" name="Google Shape;8271;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2" name="Google Shape;8272;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3" name="Google Shape;8273;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4" name="Google Shape;8274;p83"/>
          <p:cNvGrpSpPr/>
          <p:nvPr/>
        </p:nvGrpSpPr>
        <p:grpSpPr>
          <a:xfrm>
            <a:off x="11547970" y="3379142"/>
            <a:ext cx="798603" cy="898650"/>
            <a:chOff x="-17878825" y="3334400"/>
            <a:chExt cx="270200" cy="304050"/>
          </a:xfrm>
        </p:grpSpPr>
        <p:sp>
          <p:nvSpPr>
            <p:cNvPr id="8275" name="Google Shape;8275;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6" name="Google Shape;8276;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7" name="Google Shape;8277;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2" name="Google Shape;8282;p83"/>
          <p:cNvGrpSpPr/>
          <p:nvPr/>
        </p:nvGrpSpPr>
        <p:grpSpPr>
          <a:xfrm>
            <a:off x="11495619" y="4484832"/>
            <a:ext cx="903305" cy="903305"/>
            <a:chOff x="-17896150" y="3709300"/>
            <a:chExt cx="305625" cy="305625"/>
          </a:xfrm>
        </p:grpSpPr>
        <p:sp>
          <p:nvSpPr>
            <p:cNvPr id="8283" name="Google Shape;8283;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4" name="Google Shape;8284;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7" name="Google Shape;8287;p83"/>
          <p:cNvGrpSpPr/>
          <p:nvPr/>
        </p:nvGrpSpPr>
        <p:grpSpPr>
          <a:xfrm>
            <a:off x="11551480" y="5591371"/>
            <a:ext cx="791584" cy="903305"/>
            <a:chOff x="-17878025" y="4082625"/>
            <a:chExt cx="267825" cy="305625"/>
          </a:xfrm>
        </p:grpSpPr>
        <p:sp>
          <p:nvSpPr>
            <p:cNvPr id="8288" name="Google Shape;8288;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1" name="Google Shape;8291;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2" name="Google Shape;8292;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5" name="Google Shape;8295;p83"/>
          <p:cNvGrpSpPr/>
          <p:nvPr/>
        </p:nvGrpSpPr>
        <p:grpSpPr>
          <a:xfrm>
            <a:off x="5839265" y="6710030"/>
            <a:ext cx="901015" cy="847444"/>
            <a:chOff x="-16044450" y="3317850"/>
            <a:chExt cx="304850" cy="286725"/>
          </a:xfrm>
        </p:grpSpPr>
        <p:sp>
          <p:nvSpPr>
            <p:cNvPr id="8296" name="Google Shape;8296;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00" name="Google Shape;8300;p83"/>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01" name="Google Shape;8301;p83"/>
          <p:cNvGrpSpPr/>
          <p:nvPr/>
        </p:nvGrpSpPr>
        <p:grpSpPr>
          <a:xfrm>
            <a:off x="16084298" y="4487448"/>
            <a:ext cx="747323" cy="898059"/>
            <a:chOff x="-16018450" y="4058400"/>
            <a:chExt cx="252850" cy="303850"/>
          </a:xfrm>
        </p:grpSpPr>
        <p:sp>
          <p:nvSpPr>
            <p:cNvPr id="8302" name="Google Shape;8302;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3" name="Google Shape;8303;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06" name="Google Shape;8306;p83"/>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0" name="Shape 8310"/>
        <p:cNvGrpSpPr/>
        <p:nvPr/>
      </p:nvGrpSpPr>
      <p:grpSpPr>
        <a:xfrm>
          <a:off x="0" y="0"/>
          <a:ext cx="0" cy="0"/>
          <a:chOff x="0" y="0"/>
          <a:chExt cx="0" cy="0"/>
        </a:xfrm>
      </p:grpSpPr>
      <p:sp>
        <p:nvSpPr>
          <p:cNvPr id="8311" name="Google Shape;8311;p84"/>
          <p:cNvSpPr txBox="1"/>
          <p:nvPr>
            <p:ph idx="4294967295" type="title"/>
          </p:nvPr>
        </p:nvSpPr>
        <p:spPr>
          <a:xfrm>
            <a:off x="2136200" y="18669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Clr>
                <a:srgbClr val="000000"/>
              </a:buClr>
              <a:buSzPts val="22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12" name="Google Shape;8312;p84"/>
          <p:cNvGrpSpPr/>
          <p:nvPr/>
        </p:nvGrpSpPr>
        <p:grpSpPr>
          <a:xfrm>
            <a:off x="1691803" y="3378483"/>
            <a:ext cx="884675" cy="839246"/>
            <a:chOff x="-6696925" y="3272575"/>
            <a:chExt cx="307200" cy="291425"/>
          </a:xfrm>
        </p:grpSpPr>
        <p:sp>
          <p:nvSpPr>
            <p:cNvPr id="8313" name="Google Shape;8313;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4" name="Google Shape;8314;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5" name="Google Shape;8315;p84"/>
          <p:cNvGrpSpPr/>
          <p:nvPr/>
        </p:nvGrpSpPr>
        <p:grpSpPr>
          <a:xfrm>
            <a:off x="1691768" y="4409271"/>
            <a:ext cx="884747" cy="841550"/>
            <a:chOff x="-6690625" y="3631325"/>
            <a:chExt cx="307225" cy="292225"/>
          </a:xfrm>
        </p:grpSpPr>
        <p:sp>
          <p:nvSpPr>
            <p:cNvPr id="8316" name="Google Shape;8316;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1" name="Google Shape;8321;p84"/>
          <p:cNvGrpSpPr/>
          <p:nvPr/>
        </p:nvGrpSpPr>
        <p:grpSpPr>
          <a:xfrm>
            <a:off x="1736011" y="5513944"/>
            <a:ext cx="843853" cy="838742"/>
            <a:chOff x="-6689825" y="3992050"/>
            <a:chExt cx="293025" cy="291250"/>
          </a:xfrm>
        </p:grpSpPr>
        <p:sp>
          <p:nvSpPr>
            <p:cNvPr id="8322" name="Google Shape;8322;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3" name="Google Shape;8323;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4" name="Google Shape;8324;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2" name="Google Shape;8332;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3" name="Google Shape;8333;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334" name="Google Shape;8334;p84"/>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335" name="Google Shape;8335;p84"/>
          <p:cNvGrpSpPr/>
          <p:nvPr/>
        </p:nvGrpSpPr>
        <p:grpSpPr>
          <a:xfrm>
            <a:off x="7102633" y="4410384"/>
            <a:ext cx="846085" cy="839318"/>
            <a:chOff x="-4837325" y="3612425"/>
            <a:chExt cx="293800" cy="291450"/>
          </a:xfrm>
        </p:grpSpPr>
        <p:sp>
          <p:nvSpPr>
            <p:cNvPr id="8336" name="Google Shape;8336;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7" name="Google Shape;8337;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9" name="Google Shape;8339;p84"/>
          <p:cNvGrpSpPr/>
          <p:nvPr/>
        </p:nvGrpSpPr>
        <p:grpSpPr>
          <a:xfrm>
            <a:off x="7128698" y="5513653"/>
            <a:ext cx="841550" cy="839318"/>
            <a:chOff x="-4837325" y="3971575"/>
            <a:chExt cx="292225" cy="291450"/>
          </a:xfrm>
        </p:grpSpPr>
        <p:sp>
          <p:nvSpPr>
            <p:cNvPr id="8340" name="Google Shape;8340;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5" name="Google Shape;8345;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6" name="Google Shape;8346;p84"/>
          <p:cNvGrpSpPr/>
          <p:nvPr/>
        </p:nvGrpSpPr>
        <p:grpSpPr>
          <a:xfrm>
            <a:off x="12512728" y="3428370"/>
            <a:ext cx="861996" cy="739461"/>
            <a:chOff x="-3037625" y="3254850"/>
            <a:chExt cx="299325" cy="256775"/>
          </a:xfrm>
        </p:grpSpPr>
        <p:sp>
          <p:nvSpPr>
            <p:cNvPr id="8347" name="Google Shape;8347;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1" name="Google Shape;8351;p84"/>
          <p:cNvGrpSpPr/>
          <p:nvPr/>
        </p:nvGrpSpPr>
        <p:grpSpPr>
          <a:xfrm>
            <a:off x="12520648" y="4409230"/>
            <a:ext cx="846157" cy="841622"/>
            <a:chOff x="-3031325" y="3597450"/>
            <a:chExt cx="293825" cy="292250"/>
          </a:xfrm>
        </p:grpSpPr>
        <p:sp>
          <p:nvSpPr>
            <p:cNvPr id="8352" name="Google Shape;8352;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4" name="Google Shape;8354;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5" name="Google Shape;8355;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6" name="Google Shape;8356;p84"/>
          <p:cNvGrpSpPr/>
          <p:nvPr/>
        </p:nvGrpSpPr>
        <p:grpSpPr>
          <a:xfrm>
            <a:off x="12545597" y="5562427"/>
            <a:ext cx="843853" cy="741764"/>
            <a:chOff x="-3030525" y="3973150"/>
            <a:chExt cx="293025" cy="257575"/>
          </a:xfrm>
        </p:grpSpPr>
        <p:sp>
          <p:nvSpPr>
            <p:cNvPr id="8357" name="Google Shape;8357;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9" name="Google Shape;8359;p84"/>
          <p:cNvGrpSpPr/>
          <p:nvPr/>
        </p:nvGrpSpPr>
        <p:grpSpPr>
          <a:xfrm>
            <a:off x="2748783" y="6738853"/>
            <a:ext cx="843853" cy="594391"/>
            <a:chOff x="-1199300" y="3279250"/>
            <a:chExt cx="293025" cy="206400"/>
          </a:xfrm>
        </p:grpSpPr>
        <p:sp>
          <p:nvSpPr>
            <p:cNvPr id="8360" name="Google Shape;8360;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4" name="Google Shape;8364;p84"/>
          <p:cNvGrpSpPr/>
          <p:nvPr/>
        </p:nvGrpSpPr>
        <p:grpSpPr>
          <a:xfrm>
            <a:off x="2762955" y="3377547"/>
            <a:ext cx="889210" cy="841118"/>
            <a:chOff x="-6338550" y="3272950"/>
            <a:chExt cx="308775" cy="292075"/>
          </a:xfrm>
        </p:grpSpPr>
        <p:sp>
          <p:nvSpPr>
            <p:cNvPr id="8365" name="Google Shape;8365;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7" name="Google Shape;8367;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8" name="Google Shape;8368;p84"/>
          <p:cNvGrpSpPr/>
          <p:nvPr/>
        </p:nvGrpSpPr>
        <p:grpSpPr>
          <a:xfrm>
            <a:off x="2785634" y="4410387"/>
            <a:ext cx="843853" cy="839318"/>
            <a:chOff x="-6329100" y="3632100"/>
            <a:chExt cx="293025" cy="291450"/>
          </a:xfrm>
        </p:grpSpPr>
        <p:sp>
          <p:nvSpPr>
            <p:cNvPr id="8369" name="Google Shape;8369;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2" name="Google Shape;8372;p84"/>
          <p:cNvGrpSpPr/>
          <p:nvPr/>
        </p:nvGrpSpPr>
        <p:grpSpPr>
          <a:xfrm>
            <a:off x="2811735" y="5513656"/>
            <a:ext cx="839246" cy="839318"/>
            <a:chOff x="-6329875" y="3992050"/>
            <a:chExt cx="291425" cy="291450"/>
          </a:xfrm>
        </p:grpSpPr>
        <p:sp>
          <p:nvSpPr>
            <p:cNvPr id="8373" name="Google Shape;8373;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4" name="Google Shape;8374;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5" name="Google Shape;8375;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7" name="Google Shape;8377;p84"/>
          <p:cNvGrpSpPr/>
          <p:nvPr/>
        </p:nvGrpSpPr>
        <p:grpSpPr>
          <a:xfrm>
            <a:off x="8184008" y="3375060"/>
            <a:ext cx="846157" cy="846085"/>
            <a:chOff x="-4478975" y="3251700"/>
            <a:chExt cx="293825" cy="293800"/>
          </a:xfrm>
        </p:grpSpPr>
        <p:sp>
          <p:nvSpPr>
            <p:cNvPr id="8378" name="Google Shape;8378;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0" name="Google Shape;8380;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1" name="Google Shape;8381;p84"/>
          <p:cNvGrpSpPr/>
          <p:nvPr/>
        </p:nvGrpSpPr>
        <p:grpSpPr>
          <a:xfrm>
            <a:off x="8184008" y="4410384"/>
            <a:ext cx="846157" cy="839318"/>
            <a:chOff x="-4475825" y="3612425"/>
            <a:chExt cx="293825" cy="291450"/>
          </a:xfrm>
        </p:grpSpPr>
        <p:sp>
          <p:nvSpPr>
            <p:cNvPr id="8382" name="Google Shape;8382;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4" name="Google Shape;8384;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5" name="Google Shape;8385;p84"/>
          <p:cNvGrpSpPr/>
          <p:nvPr/>
        </p:nvGrpSpPr>
        <p:grpSpPr>
          <a:xfrm>
            <a:off x="8202154" y="5513689"/>
            <a:ext cx="857460" cy="839246"/>
            <a:chOff x="-4480550" y="3970800"/>
            <a:chExt cx="297750" cy="291425"/>
          </a:xfrm>
        </p:grpSpPr>
        <p:sp>
          <p:nvSpPr>
            <p:cNvPr id="8386" name="Google Shape;8386;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8" name="Google Shape;8388;p84"/>
          <p:cNvGrpSpPr/>
          <p:nvPr/>
        </p:nvGrpSpPr>
        <p:grpSpPr>
          <a:xfrm>
            <a:off x="13609820" y="3378442"/>
            <a:ext cx="830246" cy="839318"/>
            <a:chOff x="-2668225" y="3239075"/>
            <a:chExt cx="288300" cy="291450"/>
          </a:xfrm>
        </p:grpSpPr>
        <p:sp>
          <p:nvSpPr>
            <p:cNvPr id="8389" name="Google Shape;8389;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0" name="Google Shape;8390;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2" name="Google Shape;8392;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3" name="Google Shape;8393;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4" name="Google Shape;8394;p84"/>
          <p:cNvGrpSpPr/>
          <p:nvPr/>
        </p:nvGrpSpPr>
        <p:grpSpPr>
          <a:xfrm>
            <a:off x="13604132" y="4410382"/>
            <a:ext cx="841622" cy="839318"/>
            <a:chOff x="-2671375" y="3597450"/>
            <a:chExt cx="292250" cy="291450"/>
          </a:xfrm>
        </p:grpSpPr>
        <p:sp>
          <p:nvSpPr>
            <p:cNvPr id="8395" name="Google Shape;8395;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6" name="Google Shape;8396;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7" name="Google Shape;8397;p84"/>
          <p:cNvGrpSpPr/>
          <p:nvPr/>
        </p:nvGrpSpPr>
        <p:grpSpPr>
          <a:xfrm>
            <a:off x="13625698" y="5511383"/>
            <a:ext cx="846085" cy="843853"/>
            <a:chOff x="-2670575" y="3956600"/>
            <a:chExt cx="293800" cy="293025"/>
          </a:xfrm>
        </p:grpSpPr>
        <p:sp>
          <p:nvSpPr>
            <p:cNvPr id="8398" name="Google Shape;8398;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2" name="Google Shape;8402;p84"/>
          <p:cNvGrpSpPr/>
          <p:nvPr/>
        </p:nvGrpSpPr>
        <p:grpSpPr>
          <a:xfrm>
            <a:off x="6140740" y="6623895"/>
            <a:ext cx="852925" cy="836726"/>
            <a:chOff x="-1183550" y="3586525"/>
            <a:chExt cx="296175" cy="290550"/>
          </a:xfrm>
        </p:grpSpPr>
        <p:sp>
          <p:nvSpPr>
            <p:cNvPr id="8403" name="Google Shape;8403;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7" name="Google Shape;8407;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8" name="Google Shape;8408;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2" name="Google Shape;8412;p84"/>
          <p:cNvGrpSpPr/>
          <p:nvPr/>
        </p:nvGrpSpPr>
        <p:grpSpPr>
          <a:xfrm>
            <a:off x="3867960" y="3379599"/>
            <a:ext cx="841622" cy="837014"/>
            <a:chOff x="-5971525" y="3273750"/>
            <a:chExt cx="292250" cy="290650"/>
          </a:xfrm>
        </p:grpSpPr>
        <p:sp>
          <p:nvSpPr>
            <p:cNvPr id="8413" name="Google Shape;8413;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4" name="Google Shape;8414;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5" name="Google Shape;8415;p84"/>
          <p:cNvGrpSpPr/>
          <p:nvPr/>
        </p:nvGrpSpPr>
        <p:grpSpPr>
          <a:xfrm>
            <a:off x="3856621" y="4407651"/>
            <a:ext cx="864300" cy="844789"/>
            <a:chOff x="-5974675" y="3632100"/>
            <a:chExt cx="300125" cy="293350"/>
          </a:xfrm>
        </p:grpSpPr>
        <p:sp>
          <p:nvSpPr>
            <p:cNvPr id="8416" name="Google Shape;8416;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9" name="Google Shape;8419;p84"/>
          <p:cNvGrpSpPr/>
          <p:nvPr/>
        </p:nvGrpSpPr>
        <p:grpSpPr>
          <a:xfrm>
            <a:off x="3916703" y="5511388"/>
            <a:ext cx="791729" cy="843853"/>
            <a:chOff x="-5971525" y="3990475"/>
            <a:chExt cx="274925" cy="293025"/>
          </a:xfrm>
        </p:grpSpPr>
        <p:sp>
          <p:nvSpPr>
            <p:cNvPr id="8420" name="Google Shape;8420;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1" name="Google Shape;8421;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2" name="Google Shape;8422;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4" name="Google Shape;8424;p84"/>
          <p:cNvGrpSpPr/>
          <p:nvPr/>
        </p:nvGrpSpPr>
        <p:grpSpPr>
          <a:xfrm>
            <a:off x="9263115" y="3379596"/>
            <a:ext cx="841550" cy="837014"/>
            <a:chOff x="-4118225" y="3253275"/>
            <a:chExt cx="292225" cy="290650"/>
          </a:xfrm>
        </p:grpSpPr>
        <p:sp>
          <p:nvSpPr>
            <p:cNvPr id="8425" name="Google Shape;8425;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7" name="Google Shape;8427;p84"/>
          <p:cNvGrpSpPr/>
          <p:nvPr/>
        </p:nvGrpSpPr>
        <p:grpSpPr>
          <a:xfrm>
            <a:off x="9364016" y="4409844"/>
            <a:ext cx="639748" cy="840398"/>
            <a:chOff x="-4082800" y="3612425"/>
            <a:chExt cx="222150" cy="291825"/>
          </a:xfrm>
        </p:grpSpPr>
        <p:sp>
          <p:nvSpPr>
            <p:cNvPr id="8428" name="Google Shape;8428;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9" name="Google Shape;8429;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0" name="Google Shape;8430;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1" name="Google Shape;8431;p84"/>
          <p:cNvGrpSpPr/>
          <p:nvPr/>
        </p:nvGrpSpPr>
        <p:grpSpPr>
          <a:xfrm>
            <a:off x="9286913" y="5539752"/>
            <a:ext cx="841550" cy="787121"/>
            <a:chOff x="-4118225" y="3990475"/>
            <a:chExt cx="292225" cy="273325"/>
          </a:xfrm>
        </p:grpSpPr>
        <p:sp>
          <p:nvSpPr>
            <p:cNvPr id="8432" name="Google Shape;8432;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3" name="Google Shape;8433;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4" name="Google Shape;8434;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5" name="Google Shape;8435;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6" name="Google Shape;8436;p84"/>
          <p:cNvGrpSpPr/>
          <p:nvPr/>
        </p:nvGrpSpPr>
        <p:grpSpPr>
          <a:xfrm>
            <a:off x="14708221" y="3376174"/>
            <a:ext cx="789425" cy="843853"/>
            <a:chOff x="-2312225" y="3238300"/>
            <a:chExt cx="274125" cy="293025"/>
          </a:xfrm>
        </p:grpSpPr>
        <p:sp>
          <p:nvSpPr>
            <p:cNvPr id="8437" name="Google Shape;8437;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39" name="Google Shape;8439;p84"/>
          <p:cNvGrpSpPr/>
          <p:nvPr/>
        </p:nvGrpSpPr>
        <p:grpSpPr>
          <a:xfrm>
            <a:off x="14682124" y="4307172"/>
            <a:ext cx="841622" cy="1045727"/>
            <a:chOff x="-2310650" y="3525775"/>
            <a:chExt cx="292250" cy="363125"/>
          </a:xfrm>
        </p:grpSpPr>
        <p:sp>
          <p:nvSpPr>
            <p:cNvPr id="8440" name="Google Shape;8440;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2" name="Google Shape;8442;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3" name="Google Shape;8443;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4" name="Google Shape;8444;p84"/>
          <p:cNvGrpSpPr/>
          <p:nvPr/>
        </p:nvGrpSpPr>
        <p:grpSpPr>
          <a:xfrm>
            <a:off x="14703654" y="5513651"/>
            <a:ext cx="846157" cy="839318"/>
            <a:chOff x="-2310650" y="3958175"/>
            <a:chExt cx="293825" cy="291450"/>
          </a:xfrm>
        </p:grpSpPr>
        <p:sp>
          <p:nvSpPr>
            <p:cNvPr id="8445" name="Google Shape;8445;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7" name="Google Shape;8447;p84"/>
          <p:cNvGrpSpPr/>
          <p:nvPr/>
        </p:nvGrpSpPr>
        <p:grpSpPr>
          <a:xfrm>
            <a:off x="9437376" y="6616917"/>
            <a:ext cx="848317" cy="839318"/>
            <a:chOff x="-1182750" y="3962900"/>
            <a:chExt cx="294575" cy="291450"/>
          </a:xfrm>
        </p:grpSpPr>
        <p:sp>
          <p:nvSpPr>
            <p:cNvPr id="8448" name="Google Shape;8448;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0" name="Google Shape;8450;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1" name="Google Shape;8451;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2" name="Google Shape;8452;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5" name="Google Shape;8455;p84"/>
          <p:cNvGrpSpPr/>
          <p:nvPr/>
        </p:nvGrpSpPr>
        <p:grpSpPr>
          <a:xfrm>
            <a:off x="4943648" y="3378447"/>
            <a:ext cx="848389" cy="839318"/>
            <a:chOff x="-5611575" y="3272950"/>
            <a:chExt cx="294600" cy="291450"/>
          </a:xfrm>
        </p:grpSpPr>
        <p:sp>
          <p:nvSpPr>
            <p:cNvPr id="8456" name="Google Shape;8456;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7" name="Google Shape;8457;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8" name="Google Shape;8458;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1" name="Google Shape;8461;p84"/>
          <p:cNvGrpSpPr/>
          <p:nvPr/>
        </p:nvGrpSpPr>
        <p:grpSpPr>
          <a:xfrm>
            <a:off x="4943647" y="4411539"/>
            <a:ext cx="848389" cy="837014"/>
            <a:chOff x="-5613150" y="3632900"/>
            <a:chExt cx="294600" cy="290650"/>
          </a:xfrm>
        </p:grpSpPr>
        <p:sp>
          <p:nvSpPr>
            <p:cNvPr id="8462" name="Google Shape;8462;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3" name="Google Shape;8463;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4" name="Google Shape;8464;p84"/>
          <p:cNvGrpSpPr/>
          <p:nvPr/>
        </p:nvGrpSpPr>
        <p:grpSpPr>
          <a:xfrm>
            <a:off x="4967445" y="5512540"/>
            <a:ext cx="848389" cy="841550"/>
            <a:chOff x="-5613150" y="3991275"/>
            <a:chExt cx="294600" cy="292225"/>
          </a:xfrm>
        </p:grpSpPr>
        <p:sp>
          <p:nvSpPr>
            <p:cNvPr id="8465" name="Google Shape;8465;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7" name="Google Shape;8467;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8" name="Google Shape;8468;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2" name="Google Shape;8472;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4" name="Google Shape;8474;p84"/>
          <p:cNvGrpSpPr/>
          <p:nvPr/>
        </p:nvGrpSpPr>
        <p:grpSpPr>
          <a:xfrm>
            <a:off x="10310421" y="3378876"/>
            <a:ext cx="869268" cy="838454"/>
            <a:chOff x="-3768700" y="3253275"/>
            <a:chExt cx="301850" cy="291150"/>
          </a:xfrm>
        </p:grpSpPr>
        <p:sp>
          <p:nvSpPr>
            <p:cNvPr id="8475" name="Google Shape;8475;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78" name="Google Shape;8478;p84"/>
          <p:cNvGrpSpPr/>
          <p:nvPr/>
        </p:nvGrpSpPr>
        <p:grpSpPr>
          <a:xfrm>
            <a:off x="10318586" y="4434180"/>
            <a:ext cx="852925" cy="791729"/>
            <a:chOff x="-3808700" y="3628950"/>
            <a:chExt cx="296175" cy="274925"/>
          </a:xfrm>
        </p:grpSpPr>
        <p:sp>
          <p:nvSpPr>
            <p:cNvPr id="8479" name="Google Shape;8479;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0" name="Google Shape;8480;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1" name="Google Shape;8481;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482" name="Google Shape;8482;p84"/>
          <p:cNvGrpSpPr/>
          <p:nvPr/>
        </p:nvGrpSpPr>
        <p:grpSpPr>
          <a:xfrm>
            <a:off x="10449008" y="5512825"/>
            <a:ext cx="838886" cy="840974"/>
            <a:chOff x="-3771675" y="3971775"/>
            <a:chExt cx="291300" cy="292025"/>
          </a:xfrm>
        </p:grpSpPr>
        <p:sp>
          <p:nvSpPr>
            <p:cNvPr id="8483" name="Google Shape;8483;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8" name="Google Shape;8488;p84"/>
          <p:cNvGrpSpPr/>
          <p:nvPr/>
        </p:nvGrpSpPr>
        <p:grpSpPr>
          <a:xfrm>
            <a:off x="15771897" y="3432922"/>
            <a:ext cx="840542" cy="641547"/>
            <a:chOff x="-1951475" y="3273100"/>
            <a:chExt cx="291875" cy="222775"/>
          </a:xfrm>
        </p:grpSpPr>
        <p:sp>
          <p:nvSpPr>
            <p:cNvPr id="8489" name="Google Shape;8489;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84"/>
          <p:cNvGrpSpPr/>
          <p:nvPr/>
        </p:nvGrpSpPr>
        <p:grpSpPr>
          <a:xfrm>
            <a:off x="15766857" y="4410382"/>
            <a:ext cx="850621" cy="839318"/>
            <a:chOff x="-1951475" y="3597450"/>
            <a:chExt cx="295375" cy="291450"/>
          </a:xfrm>
        </p:grpSpPr>
        <p:sp>
          <p:nvSpPr>
            <p:cNvPr id="8493" name="Google Shape;8493;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7" name="Google Shape;8497;p84"/>
          <p:cNvGrpSpPr/>
          <p:nvPr/>
        </p:nvGrpSpPr>
        <p:grpSpPr>
          <a:xfrm>
            <a:off x="15771360" y="5513650"/>
            <a:ext cx="889210" cy="839318"/>
            <a:chOff x="-1960150" y="3956600"/>
            <a:chExt cx="308775" cy="291450"/>
          </a:xfrm>
        </p:grpSpPr>
        <p:sp>
          <p:nvSpPr>
            <p:cNvPr id="8498" name="Google Shape;8498;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0" name="Google Shape;8500;p84"/>
          <p:cNvGrpSpPr/>
          <p:nvPr/>
        </p:nvGrpSpPr>
        <p:grpSpPr>
          <a:xfrm>
            <a:off x="3879435" y="6615272"/>
            <a:ext cx="841550" cy="841550"/>
            <a:chOff x="-804700" y="3226500"/>
            <a:chExt cx="292225" cy="292225"/>
          </a:xfrm>
        </p:grpSpPr>
        <p:sp>
          <p:nvSpPr>
            <p:cNvPr id="8501" name="Google Shape;8501;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2" name="Google Shape;8502;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8" name="Google Shape;8508;p84"/>
          <p:cNvGrpSpPr/>
          <p:nvPr/>
        </p:nvGrpSpPr>
        <p:grpSpPr>
          <a:xfrm>
            <a:off x="6039617" y="3377295"/>
            <a:ext cx="841550" cy="841622"/>
            <a:chOff x="-5251625" y="3272950"/>
            <a:chExt cx="292225" cy="292250"/>
          </a:xfrm>
        </p:grpSpPr>
        <p:sp>
          <p:nvSpPr>
            <p:cNvPr id="8509" name="Google Shape;8509;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0" name="Google Shape;8510;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2" name="Google Shape;8512;p84"/>
          <p:cNvGrpSpPr/>
          <p:nvPr/>
        </p:nvGrpSpPr>
        <p:grpSpPr>
          <a:xfrm>
            <a:off x="6032813" y="4408695"/>
            <a:ext cx="855157" cy="842701"/>
            <a:chOff x="-5254775" y="3631325"/>
            <a:chExt cx="296950" cy="292625"/>
          </a:xfrm>
        </p:grpSpPr>
        <p:sp>
          <p:nvSpPr>
            <p:cNvPr id="8513" name="Google Shape;8513;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0" name="Google Shape;8520;p84"/>
          <p:cNvGrpSpPr/>
          <p:nvPr/>
        </p:nvGrpSpPr>
        <p:grpSpPr>
          <a:xfrm>
            <a:off x="6064530" y="5512540"/>
            <a:ext cx="839318" cy="841550"/>
            <a:chOff x="-5251625" y="3991275"/>
            <a:chExt cx="291450" cy="292225"/>
          </a:xfrm>
        </p:grpSpPr>
        <p:sp>
          <p:nvSpPr>
            <p:cNvPr id="8521" name="Google Shape;8521;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3" name="Google Shape;8523;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4" name="Google Shape;8524;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6" name="Google Shape;8526;p84"/>
          <p:cNvGrpSpPr/>
          <p:nvPr/>
        </p:nvGrpSpPr>
        <p:grpSpPr>
          <a:xfrm>
            <a:off x="11545696" y="3378480"/>
            <a:ext cx="639748" cy="839246"/>
            <a:chOff x="-3365275" y="3253275"/>
            <a:chExt cx="222150" cy="291425"/>
          </a:xfrm>
        </p:grpSpPr>
        <p:sp>
          <p:nvSpPr>
            <p:cNvPr id="8527" name="Google Shape;8527;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8" name="Google Shape;8528;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9" name="Google Shape;8529;p84"/>
          <p:cNvGrpSpPr/>
          <p:nvPr/>
        </p:nvGrpSpPr>
        <p:grpSpPr>
          <a:xfrm>
            <a:off x="11493571" y="4408116"/>
            <a:ext cx="743996" cy="843853"/>
            <a:chOff x="-3383375" y="3611625"/>
            <a:chExt cx="258350" cy="293025"/>
          </a:xfrm>
        </p:grpSpPr>
        <p:sp>
          <p:nvSpPr>
            <p:cNvPr id="8530" name="Google Shape;8530;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2" name="Google Shape;8532;p84"/>
          <p:cNvGrpSpPr/>
          <p:nvPr/>
        </p:nvGrpSpPr>
        <p:grpSpPr>
          <a:xfrm>
            <a:off x="11618270" y="5513653"/>
            <a:ext cx="542194" cy="839318"/>
            <a:chOff x="-3347950" y="3971575"/>
            <a:chExt cx="188275" cy="291450"/>
          </a:xfrm>
        </p:grpSpPr>
        <p:sp>
          <p:nvSpPr>
            <p:cNvPr id="8533" name="Google Shape;8533;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6" name="Google Shape;8536;p84"/>
          <p:cNvGrpSpPr/>
          <p:nvPr/>
        </p:nvGrpSpPr>
        <p:grpSpPr>
          <a:xfrm>
            <a:off x="1717987" y="6614122"/>
            <a:ext cx="743996" cy="843853"/>
            <a:chOff x="-1575775" y="3238300"/>
            <a:chExt cx="258350" cy="293025"/>
          </a:xfrm>
        </p:grpSpPr>
        <p:sp>
          <p:nvSpPr>
            <p:cNvPr id="8537" name="Google Shape;8537;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0" name="Google Shape;8540;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1" name="Google Shape;8541;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2" name="Google Shape;8542;p84"/>
          <p:cNvGrpSpPr/>
          <p:nvPr/>
        </p:nvGrpSpPr>
        <p:grpSpPr>
          <a:xfrm>
            <a:off x="5007784" y="6618101"/>
            <a:ext cx="846157" cy="848317"/>
            <a:chOff x="-1591550" y="3597475"/>
            <a:chExt cx="293825" cy="294575"/>
          </a:xfrm>
        </p:grpSpPr>
        <p:sp>
          <p:nvSpPr>
            <p:cNvPr id="8543" name="Google Shape;8543;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6" name="Google Shape;8546;p84"/>
          <p:cNvGrpSpPr/>
          <p:nvPr/>
        </p:nvGrpSpPr>
        <p:grpSpPr>
          <a:xfrm>
            <a:off x="8306723" y="6637326"/>
            <a:ext cx="843853" cy="798497"/>
            <a:chOff x="-1592325" y="3957400"/>
            <a:chExt cx="293025" cy="277275"/>
          </a:xfrm>
        </p:grpSpPr>
        <p:sp>
          <p:nvSpPr>
            <p:cNvPr id="8547" name="Google Shape;8547;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8" name="Google Shape;8548;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0" name="Google Shape;8550;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1" name="Google Shape;8551;p84"/>
          <p:cNvGrpSpPr/>
          <p:nvPr/>
        </p:nvGrpSpPr>
        <p:grpSpPr>
          <a:xfrm>
            <a:off x="7280464" y="6621487"/>
            <a:ext cx="739461" cy="841550"/>
            <a:chOff x="-778700" y="3612425"/>
            <a:chExt cx="256775" cy="292225"/>
          </a:xfrm>
        </p:grpSpPr>
        <p:sp>
          <p:nvSpPr>
            <p:cNvPr id="8552" name="Google Shape;8552;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3" name="Google Shape;8553;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5" name="Google Shape;8555;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6" name="Google Shape;8556;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8" name="Google Shape;8558;p84"/>
          <p:cNvGrpSpPr/>
          <p:nvPr/>
        </p:nvGrpSpPr>
        <p:grpSpPr>
          <a:xfrm>
            <a:off x="12223466" y="7656610"/>
            <a:ext cx="681462" cy="775281"/>
            <a:chOff x="7728464" y="1561258"/>
            <a:chExt cx="349719" cy="397866"/>
          </a:xfrm>
        </p:grpSpPr>
        <p:sp>
          <p:nvSpPr>
            <p:cNvPr id="8559" name="Google Shape;8559;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1" name="Google Shape;8561;p84"/>
          <p:cNvGrpSpPr/>
          <p:nvPr/>
        </p:nvGrpSpPr>
        <p:grpSpPr>
          <a:xfrm>
            <a:off x="8069403" y="7656610"/>
            <a:ext cx="775362" cy="775281"/>
            <a:chOff x="5611350" y="1561258"/>
            <a:chExt cx="397907" cy="397866"/>
          </a:xfrm>
        </p:grpSpPr>
        <p:sp>
          <p:nvSpPr>
            <p:cNvPr id="8562" name="Google Shape;8562;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6" name="Google Shape;8566;p84"/>
          <p:cNvGrpSpPr/>
          <p:nvPr/>
        </p:nvGrpSpPr>
        <p:grpSpPr>
          <a:xfrm>
            <a:off x="9107975" y="7851142"/>
            <a:ext cx="775220" cy="386217"/>
            <a:chOff x="6140660" y="1661097"/>
            <a:chExt cx="397835" cy="198202"/>
          </a:xfrm>
        </p:grpSpPr>
        <p:sp>
          <p:nvSpPr>
            <p:cNvPr id="8567" name="Google Shape;8567;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1" name="Google Shape;8571;p84"/>
          <p:cNvGrpSpPr/>
          <p:nvPr/>
        </p:nvGrpSpPr>
        <p:grpSpPr>
          <a:xfrm>
            <a:off x="10146405" y="7656610"/>
            <a:ext cx="775362" cy="775281"/>
            <a:chOff x="6669907" y="1561258"/>
            <a:chExt cx="397907" cy="397866"/>
          </a:xfrm>
        </p:grpSpPr>
        <p:sp>
          <p:nvSpPr>
            <p:cNvPr id="8572" name="Google Shape;8572;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3" name="Google Shape;8573;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7" name="Google Shape;8577;p84"/>
          <p:cNvGrpSpPr/>
          <p:nvPr/>
        </p:nvGrpSpPr>
        <p:grpSpPr>
          <a:xfrm>
            <a:off x="3916865" y="7771684"/>
            <a:ext cx="775362" cy="545145"/>
            <a:chOff x="3386036" y="1746339"/>
            <a:chExt cx="397907" cy="279762"/>
          </a:xfrm>
        </p:grpSpPr>
        <p:sp>
          <p:nvSpPr>
            <p:cNvPr id="8578" name="Google Shape;8578;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580" name="Google Shape;8580;p84"/>
          <p:cNvGrpSpPr/>
          <p:nvPr/>
        </p:nvGrpSpPr>
        <p:grpSpPr>
          <a:xfrm>
            <a:off x="5992260" y="7656576"/>
            <a:ext cx="775362" cy="775362"/>
            <a:chOff x="4417380" y="1687279"/>
            <a:chExt cx="397907" cy="397907"/>
          </a:xfrm>
        </p:grpSpPr>
        <p:sp>
          <p:nvSpPr>
            <p:cNvPr id="8581" name="Google Shape;8581;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2" name="Google Shape;8582;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3" name="Google Shape;8583;p84"/>
          <p:cNvGrpSpPr/>
          <p:nvPr/>
        </p:nvGrpSpPr>
        <p:grpSpPr>
          <a:xfrm>
            <a:off x="15885221" y="6617073"/>
            <a:ext cx="775322" cy="775322"/>
            <a:chOff x="2869999" y="1687279"/>
            <a:chExt cx="397887" cy="397887"/>
          </a:xfrm>
        </p:grpSpPr>
        <p:sp>
          <p:nvSpPr>
            <p:cNvPr id="8584" name="Google Shape;8584;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6" name="Google Shape;8586;p84"/>
          <p:cNvGrpSpPr/>
          <p:nvPr/>
        </p:nvGrpSpPr>
        <p:grpSpPr>
          <a:xfrm>
            <a:off x="4955437" y="7657328"/>
            <a:ext cx="773614" cy="773858"/>
            <a:chOff x="3902887" y="1687655"/>
            <a:chExt cx="397010" cy="397135"/>
          </a:xfrm>
        </p:grpSpPr>
        <p:sp>
          <p:nvSpPr>
            <p:cNvPr id="8587" name="Google Shape;8587;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8" name="Google Shape;8588;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9" name="Google Shape;8589;p84"/>
          <p:cNvGrpSpPr/>
          <p:nvPr/>
        </p:nvGrpSpPr>
        <p:grpSpPr>
          <a:xfrm>
            <a:off x="7030831" y="7656689"/>
            <a:ext cx="775362" cy="775362"/>
            <a:chOff x="4933458" y="1687279"/>
            <a:chExt cx="397907" cy="397907"/>
          </a:xfrm>
        </p:grpSpPr>
        <p:sp>
          <p:nvSpPr>
            <p:cNvPr id="8590" name="Google Shape;8590;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1" name="Google Shape;8591;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2" name="Google Shape;8592;p84"/>
          <p:cNvGrpSpPr/>
          <p:nvPr/>
        </p:nvGrpSpPr>
        <p:grpSpPr>
          <a:xfrm>
            <a:off x="12696733" y="6617075"/>
            <a:ext cx="775322" cy="775322"/>
            <a:chOff x="1379798" y="1723250"/>
            <a:chExt cx="397887" cy="397887"/>
          </a:xfrm>
        </p:grpSpPr>
        <p:sp>
          <p:nvSpPr>
            <p:cNvPr id="8593" name="Google Shape;8593;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6" name="Google Shape;8596;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7" name="Google Shape;8597;p84"/>
          <p:cNvGrpSpPr/>
          <p:nvPr/>
        </p:nvGrpSpPr>
        <p:grpSpPr>
          <a:xfrm>
            <a:off x="10572492" y="6617075"/>
            <a:ext cx="775362" cy="775322"/>
            <a:chOff x="266768" y="1721375"/>
            <a:chExt cx="397907" cy="397887"/>
          </a:xfrm>
        </p:grpSpPr>
        <p:sp>
          <p:nvSpPr>
            <p:cNvPr id="8598" name="Google Shape;8598;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0" name="Google Shape;8600;p84"/>
          <p:cNvGrpSpPr/>
          <p:nvPr/>
        </p:nvGrpSpPr>
        <p:grpSpPr>
          <a:xfrm>
            <a:off x="11634653" y="6617075"/>
            <a:ext cx="775281" cy="775322"/>
            <a:chOff x="864491" y="1723250"/>
            <a:chExt cx="397866" cy="397887"/>
          </a:xfrm>
        </p:grpSpPr>
        <p:sp>
          <p:nvSpPr>
            <p:cNvPr id="8601" name="Google Shape;8601;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04" name="Google Shape;8604;p84"/>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05" name="Google Shape;8605;p84"/>
          <p:cNvGrpSpPr/>
          <p:nvPr/>
        </p:nvGrpSpPr>
        <p:grpSpPr>
          <a:xfrm>
            <a:off x="14823344" y="6617847"/>
            <a:ext cx="775078" cy="773776"/>
            <a:chOff x="2408992" y="1722875"/>
            <a:chExt cx="397761" cy="397093"/>
          </a:xfrm>
        </p:grpSpPr>
        <p:sp>
          <p:nvSpPr>
            <p:cNvPr id="8606" name="Google Shape;8606;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7" name="Google Shape;8607;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8" name="Google Shape;8608;p84"/>
          <p:cNvGrpSpPr/>
          <p:nvPr/>
        </p:nvGrpSpPr>
        <p:grpSpPr>
          <a:xfrm>
            <a:off x="13168308" y="7654119"/>
            <a:ext cx="777932" cy="777932"/>
            <a:chOff x="1190625" y="238125"/>
            <a:chExt cx="5235075" cy="5235075"/>
          </a:xfrm>
        </p:grpSpPr>
        <p:sp>
          <p:nvSpPr>
            <p:cNvPr id="8609" name="Google Shape;8609;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0" name="Google Shape;8610;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1" name="Google Shape;8611;p84"/>
          <p:cNvGrpSpPr/>
          <p:nvPr/>
        </p:nvGrpSpPr>
        <p:grpSpPr>
          <a:xfrm>
            <a:off x="11184976" y="7656610"/>
            <a:ext cx="775281" cy="775281"/>
            <a:chOff x="7199196" y="1561258"/>
            <a:chExt cx="397866" cy="397866"/>
          </a:xfrm>
        </p:grpSpPr>
        <p:sp>
          <p:nvSpPr>
            <p:cNvPr id="8612" name="Google Shape;8612;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18" name="Shape 8618"/>
        <p:cNvGrpSpPr/>
        <p:nvPr/>
      </p:nvGrpSpPr>
      <p:grpSpPr>
        <a:xfrm>
          <a:off x="0" y="0"/>
          <a:ext cx="0" cy="0"/>
          <a:chOff x="0" y="0"/>
          <a:chExt cx="0" cy="0"/>
        </a:xfrm>
      </p:grpSpPr>
      <p:pic>
        <p:nvPicPr>
          <p:cNvPr id="8619" name="Google Shape;8619;p85">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p:nvPr/>
        </p:nvSpPr>
        <p:spPr>
          <a:xfrm flipH="1" rot="10800000">
            <a:off x="1666975" y="2458776"/>
            <a:ext cx="2567980" cy="2639474"/>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33"/>
          <p:cNvSpPr/>
          <p:nvPr/>
        </p:nvSpPr>
        <p:spPr>
          <a:xfrm flipH="1">
            <a:off x="1666975" y="5788326"/>
            <a:ext cx="2567980" cy="2639474"/>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33"/>
          <p:cNvSpPr/>
          <p:nvPr/>
        </p:nvSpPr>
        <p:spPr>
          <a:xfrm>
            <a:off x="9147650" y="5788326"/>
            <a:ext cx="2567980" cy="2639474"/>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33"/>
          <p:cNvSpPr/>
          <p:nvPr/>
        </p:nvSpPr>
        <p:spPr>
          <a:xfrm rot="10800000">
            <a:off x="9147650" y="2458776"/>
            <a:ext cx="2567980" cy="2639474"/>
          </a:xfrm>
          <a:custGeom>
            <a:rect b="b" l="l" r="r" t="t"/>
            <a:pathLst>
              <a:path extrusionOk="0" h="165692" w="161204">
                <a:moveTo>
                  <a:pt x="58852" y="66909"/>
                </a:moveTo>
                <a:cubicBezTo>
                  <a:pt x="61147" y="68643"/>
                  <a:pt x="63288" y="70479"/>
                  <a:pt x="65328" y="72468"/>
                </a:cubicBezTo>
                <a:cubicBezTo>
                  <a:pt x="64206" y="71856"/>
                  <a:pt x="63033" y="71295"/>
                  <a:pt x="61810" y="70785"/>
                </a:cubicBezTo>
                <a:lnTo>
                  <a:pt x="58852" y="66909"/>
                </a:lnTo>
                <a:close/>
                <a:moveTo>
                  <a:pt x="69714" y="110869"/>
                </a:moveTo>
                <a:lnTo>
                  <a:pt x="69714" y="110920"/>
                </a:lnTo>
                <a:cubicBezTo>
                  <a:pt x="69663" y="111022"/>
                  <a:pt x="69612" y="111073"/>
                  <a:pt x="69561" y="111175"/>
                </a:cubicBezTo>
                <a:lnTo>
                  <a:pt x="68745" y="112603"/>
                </a:lnTo>
                <a:lnTo>
                  <a:pt x="69714" y="110869"/>
                </a:lnTo>
                <a:close/>
                <a:moveTo>
                  <a:pt x="95672" y="0"/>
                </a:moveTo>
                <a:cubicBezTo>
                  <a:pt x="95672" y="3621"/>
                  <a:pt x="94193" y="3876"/>
                  <a:pt x="92714" y="4233"/>
                </a:cubicBezTo>
                <a:cubicBezTo>
                  <a:pt x="91235" y="4590"/>
                  <a:pt x="89807" y="4998"/>
                  <a:pt x="89858" y="8721"/>
                </a:cubicBezTo>
                <a:cubicBezTo>
                  <a:pt x="88918" y="10978"/>
                  <a:pt x="87784" y="11751"/>
                  <a:pt x="86494" y="11751"/>
                </a:cubicBezTo>
                <a:cubicBezTo>
                  <a:pt x="85685" y="11751"/>
                  <a:pt x="84815" y="11448"/>
                  <a:pt x="83891" y="11016"/>
                </a:cubicBezTo>
                <a:cubicBezTo>
                  <a:pt x="81553" y="9871"/>
                  <a:pt x="78922" y="7901"/>
                  <a:pt x="76664" y="7901"/>
                </a:cubicBezTo>
                <a:cubicBezTo>
                  <a:pt x="76608" y="7901"/>
                  <a:pt x="76552" y="7902"/>
                  <a:pt x="76497" y="7905"/>
                </a:cubicBezTo>
                <a:cubicBezTo>
                  <a:pt x="75471" y="11540"/>
                  <a:pt x="74200" y="12752"/>
                  <a:pt x="72671" y="12752"/>
                </a:cubicBezTo>
                <a:cubicBezTo>
                  <a:pt x="71690" y="12752"/>
                  <a:pt x="70604" y="12254"/>
                  <a:pt x="69408" y="11577"/>
                </a:cubicBezTo>
                <a:cubicBezTo>
                  <a:pt x="67827" y="10557"/>
                  <a:pt x="66144" y="9639"/>
                  <a:pt x="64461" y="8772"/>
                </a:cubicBezTo>
                <a:cubicBezTo>
                  <a:pt x="63364" y="8320"/>
                  <a:pt x="62247" y="7991"/>
                  <a:pt x="61173" y="7991"/>
                </a:cubicBezTo>
                <a:cubicBezTo>
                  <a:pt x="60550" y="7991"/>
                  <a:pt x="59942" y="8102"/>
                  <a:pt x="59362" y="8364"/>
                </a:cubicBezTo>
                <a:cubicBezTo>
                  <a:pt x="58746" y="10497"/>
                  <a:pt x="57372" y="12267"/>
                  <a:pt x="55477" y="12267"/>
                </a:cubicBezTo>
                <a:cubicBezTo>
                  <a:pt x="55017" y="12267"/>
                  <a:pt x="54525" y="12163"/>
                  <a:pt x="54007" y="11934"/>
                </a:cubicBezTo>
                <a:cubicBezTo>
                  <a:pt x="53395" y="14585"/>
                  <a:pt x="49264" y="13667"/>
                  <a:pt x="51151" y="18971"/>
                </a:cubicBezTo>
                <a:cubicBezTo>
                  <a:pt x="50641" y="20705"/>
                  <a:pt x="49366" y="20042"/>
                  <a:pt x="48346" y="20297"/>
                </a:cubicBezTo>
                <a:cubicBezTo>
                  <a:pt x="47632" y="19328"/>
                  <a:pt x="46714" y="18716"/>
                  <a:pt x="46969" y="17186"/>
                </a:cubicBezTo>
                <a:cubicBezTo>
                  <a:pt x="46144" y="16257"/>
                  <a:pt x="44993" y="15770"/>
                  <a:pt x="43815" y="15770"/>
                </a:cubicBezTo>
                <a:cubicBezTo>
                  <a:pt x="43247" y="15770"/>
                  <a:pt x="42672" y="15883"/>
                  <a:pt x="42124" y="16115"/>
                </a:cubicBezTo>
                <a:cubicBezTo>
                  <a:pt x="40697" y="16880"/>
                  <a:pt x="39983" y="18716"/>
                  <a:pt x="41512" y="21725"/>
                </a:cubicBezTo>
                <a:cubicBezTo>
                  <a:pt x="40758" y="22857"/>
                  <a:pt x="39728" y="23196"/>
                  <a:pt x="38564" y="23196"/>
                </a:cubicBezTo>
                <a:cubicBezTo>
                  <a:pt x="38311" y="23196"/>
                  <a:pt x="38053" y="23180"/>
                  <a:pt x="37790" y="23153"/>
                </a:cubicBezTo>
                <a:cubicBezTo>
                  <a:pt x="36311" y="23000"/>
                  <a:pt x="34730" y="22439"/>
                  <a:pt x="33506" y="22286"/>
                </a:cubicBezTo>
                <a:lnTo>
                  <a:pt x="33506" y="22286"/>
                </a:lnTo>
                <a:cubicBezTo>
                  <a:pt x="34603" y="25881"/>
                  <a:pt x="33791" y="26668"/>
                  <a:pt x="32382" y="26668"/>
                </a:cubicBezTo>
                <a:cubicBezTo>
                  <a:pt x="31893" y="26668"/>
                  <a:pt x="31331" y="26573"/>
                  <a:pt x="30752" y="26468"/>
                </a:cubicBezTo>
                <a:cubicBezTo>
                  <a:pt x="29957" y="26327"/>
                  <a:pt x="29138" y="26167"/>
                  <a:pt x="28457" y="26167"/>
                </a:cubicBezTo>
                <a:cubicBezTo>
                  <a:pt x="27173" y="26167"/>
                  <a:pt x="26382" y="26736"/>
                  <a:pt x="27182" y="29069"/>
                </a:cubicBezTo>
                <a:cubicBezTo>
                  <a:pt x="23765" y="29936"/>
                  <a:pt x="20603" y="31772"/>
                  <a:pt x="18207" y="34322"/>
                </a:cubicBezTo>
                <a:cubicBezTo>
                  <a:pt x="15861" y="36617"/>
                  <a:pt x="13821" y="39166"/>
                  <a:pt x="11118" y="41716"/>
                </a:cubicBezTo>
                <a:cubicBezTo>
                  <a:pt x="9435" y="43552"/>
                  <a:pt x="8160" y="45745"/>
                  <a:pt x="7497" y="48193"/>
                </a:cubicBezTo>
                <a:cubicBezTo>
                  <a:pt x="6681" y="50641"/>
                  <a:pt x="6222" y="53293"/>
                  <a:pt x="5559" y="55741"/>
                </a:cubicBezTo>
                <a:cubicBezTo>
                  <a:pt x="9843" y="57577"/>
                  <a:pt x="13974" y="59719"/>
                  <a:pt x="18003" y="62115"/>
                </a:cubicBezTo>
                <a:cubicBezTo>
                  <a:pt x="17901" y="63135"/>
                  <a:pt x="17952" y="64104"/>
                  <a:pt x="17850" y="65124"/>
                </a:cubicBezTo>
                <a:cubicBezTo>
                  <a:pt x="16116" y="66399"/>
                  <a:pt x="14688" y="68133"/>
                  <a:pt x="13872" y="70122"/>
                </a:cubicBezTo>
                <a:cubicBezTo>
                  <a:pt x="12954" y="72060"/>
                  <a:pt x="12342" y="74049"/>
                  <a:pt x="11526" y="75987"/>
                </a:cubicBezTo>
                <a:cubicBezTo>
                  <a:pt x="11832" y="77415"/>
                  <a:pt x="12240" y="78843"/>
                  <a:pt x="12750" y="80220"/>
                </a:cubicBezTo>
                <a:cubicBezTo>
                  <a:pt x="10659" y="81291"/>
                  <a:pt x="8568" y="82515"/>
                  <a:pt x="6579" y="83891"/>
                </a:cubicBezTo>
                <a:cubicBezTo>
                  <a:pt x="5559" y="83687"/>
                  <a:pt x="4590" y="83433"/>
                  <a:pt x="3621" y="83127"/>
                </a:cubicBezTo>
                <a:cubicBezTo>
                  <a:pt x="0" y="83534"/>
                  <a:pt x="102" y="85829"/>
                  <a:pt x="1071" y="88226"/>
                </a:cubicBezTo>
                <a:cubicBezTo>
                  <a:pt x="2040" y="90623"/>
                  <a:pt x="3774" y="93173"/>
                  <a:pt x="3009" y="95060"/>
                </a:cubicBezTo>
                <a:cubicBezTo>
                  <a:pt x="5304" y="95825"/>
                  <a:pt x="7344" y="96488"/>
                  <a:pt x="9945" y="97304"/>
                </a:cubicBezTo>
                <a:cubicBezTo>
                  <a:pt x="11832" y="96947"/>
                  <a:pt x="13719" y="96692"/>
                  <a:pt x="15657" y="96590"/>
                </a:cubicBezTo>
                <a:cubicBezTo>
                  <a:pt x="18258" y="97865"/>
                  <a:pt x="20603" y="98987"/>
                  <a:pt x="23306" y="100160"/>
                </a:cubicBezTo>
                <a:cubicBezTo>
                  <a:pt x="23102" y="101537"/>
                  <a:pt x="23051" y="102914"/>
                  <a:pt x="23000" y="104291"/>
                </a:cubicBezTo>
                <a:cubicBezTo>
                  <a:pt x="25550" y="104597"/>
                  <a:pt x="27998" y="105005"/>
                  <a:pt x="30497" y="105311"/>
                </a:cubicBezTo>
                <a:cubicBezTo>
                  <a:pt x="32486" y="106790"/>
                  <a:pt x="34577" y="108115"/>
                  <a:pt x="36770" y="109288"/>
                </a:cubicBezTo>
                <a:cubicBezTo>
                  <a:pt x="38453" y="109696"/>
                  <a:pt x="40187" y="110053"/>
                  <a:pt x="41920" y="110308"/>
                </a:cubicBezTo>
                <a:cubicBezTo>
                  <a:pt x="45286" y="110155"/>
                  <a:pt x="48754" y="110002"/>
                  <a:pt x="51814" y="110002"/>
                </a:cubicBezTo>
                <a:cubicBezTo>
                  <a:pt x="53293" y="110359"/>
                  <a:pt x="55027" y="110614"/>
                  <a:pt x="56455" y="110869"/>
                </a:cubicBezTo>
                <a:cubicBezTo>
                  <a:pt x="58471" y="110795"/>
                  <a:pt x="60459" y="110747"/>
                  <a:pt x="62421" y="110747"/>
                </a:cubicBezTo>
                <a:cubicBezTo>
                  <a:pt x="63139" y="110747"/>
                  <a:pt x="63853" y="110754"/>
                  <a:pt x="64563" y="110767"/>
                </a:cubicBezTo>
                <a:lnTo>
                  <a:pt x="69663" y="110869"/>
                </a:lnTo>
                <a:lnTo>
                  <a:pt x="69153" y="111583"/>
                </a:lnTo>
                <a:lnTo>
                  <a:pt x="67470" y="114184"/>
                </a:lnTo>
                <a:lnTo>
                  <a:pt x="66501" y="115714"/>
                </a:lnTo>
                <a:cubicBezTo>
                  <a:pt x="66348" y="116122"/>
                  <a:pt x="66195" y="116581"/>
                  <a:pt x="66042" y="117040"/>
                </a:cubicBezTo>
                <a:cubicBezTo>
                  <a:pt x="66246" y="116785"/>
                  <a:pt x="66450" y="116530"/>
                  <a:pt x="66705" y="116326"/>
                </a:cubicBezTo>
                <a:lnTo>
                  <a:pt x="66705" y="116326"/>
                </a:lnTo>
                <a:cubicBezTo>
                  <a:pt x="65430" y="118774"/>
                  <a:pt x="64155" y="121222"/>
                  <a:pt x="63237" y="123007"/>
                </a:cubicBezTo>
                <a:cubicBezTo>
                  <a:pt x="62320" y="124843"/>
                  <a:pt x="61912" y="126016"/>
                  <a:pt x="62320" y="126118"/>
                </a:cubicBezTo>
                <a:cubicBezTo>
                  <a:pt x="63339" y="124537"/>
                  <a:pt x="64155" y="123211"/>
                  <a:pt x="65022" y="121630"/>
                </a:cubicBezTo>
                <a:lnTo>
                  <a:pt x="65022" y="121630"/>
                </a:lnTo>
                <a:cubicBezTo>
                  <a:pt x="62880" y="127393"/>
                  <a:pt x="62829" y="130299"/>
                  <a:pt x="63696" y="131370"/>
                </a:cubicBezTo>
                <a:cubicBezTo>
                  <a:pt x="64563" y="129841"/>
                  <a:pt x="65226" y="128209"/>
                  <a:pt x="65787" y="126577"/>
                </a:cubicBezTo>
                <a:cubicBezTo>
                  <a:pt x="65838" y="126781"/>
                  <a:pt x="65889" y="126934"/>
                  <a:pt x="65991" y="127138"/>
                </a:cubicBezTo>
                <a:cubicBezTo>
                  <a:pt x="66144" y="128821"/>
                  <a:pt x="66603" y="130452"/>
                  <a:pt x="67266" y="132033"/>
                </a:cubicBezTo>
                <a:lnTo>
                  <a:pt x="66807" y="134991"/>
                </a:lnTo>
                <a:cubicBezTo>
                  <a:pt x="66909" y="135501"/>
                  <a:pt x="66960" y="136266"/>
                  <a:pt x="67011" y="137082"/>
                </a:cubicBezTo>
                <a:cubicBezTo>
                  <a:pt x="67419" y="137949"/>
                  <a:pt x="68082" y="137031"/>
                  <a:pt x="67572" y="145803"/>
                </a:cubicBezTo>
                <a:cubicBezTo>
                  <a:pt x="68337" y="145191"/>
                  <a:pt x="68898" y="144681"/>
                  <a:pt x="69459" y="144222"/>
                </a:cubicBezTo>
                <a:cubicBezTo>
                  <a:pt x="70122" y="145395"/>
                  <a:pt x="70581" y="146058"/>
                  <a:pt x="71193" y="147078"/>
                </a:cubicBezTo>
                <a:cubicBezTo>
                  <a:pt x="70581" y="148506"/>
                  <a:pt x="70887" y="152688"/>
                  <a:pt x="70683" y="155696"/>
                </a:cubicBezTo>
                <a:cubicBezTo>
                  <a:pt x="70750" y="155668"/>
                  <a:pt x="70819" y="155656"/>
                  <a:pt x="70890" y="155656"/>
                </a:cubicBezTo>
                <a:cubicBezTo>
                  <a:pt x="71462" y="155656"/>
                  <a:pt x="72138" y="156489"/>
                  <a:pt x="72774" y="156716"/>
                </a:cubicBezTo>
                <a:cubicBezTo>
                  <a:pt x="72870" y="156751"/>
                  <a:pt x="72965" y="156770"/>
                  <a:pt x="73056" y="156770"/>
                </a:cubicBezTo>
                <a:cubicBezTo>
                  <a:pt x="73645" y="156770"/>
                  <a:pt x="74127" y="155964"/>
                  <a:pt x="74304" y="153096"/>
                </a:cubicBezTo>
                <a:cubicBezTo>
                  <a:pt x="76497" y="154829"/>
                  <a:pt x="78945" y="156206"/>
                  <a:pt x="81546" y="157226"/>
                </a:cubicBezTo>
                <a:cubicBezTo>
                  <a:pt x="82260" y="161153"/>
                  <a:pt x="83484" y="162887"/>
                  <a:pt x="84554" y="163346"/>
                </a:cubicBezTo>
                <a:cubicBezTo>
                  <a:pt x="84763" y="163457"/>
                  <a:pt x="84984" y="163508"/>
                  <a:pt x="85200" y="163508"/>
                </a:cubicBezTo>
                <a:cubicBezTo>
                  <a:pt x="85878" y="163508"/>
                  <a:pt x="86505" y="162998"/>
                  <a:pt x="86543" y="162224"/>
                </a:cubicBezTo>
                <a:cubicBezTo>
                  <a:pt x="88124" y="161612"/>
                  <a:pt x="89807" y="160949"/>
                  <a:pt x="91286" y="160133"/>
                </a:cubicBezTo>
                <a:cubicBezTo>
                  <a:pt x="93275" y="162581"/>
                  <a:pt x="96080" y="164111"/>
                  <a:pt x="99191" y="164468"/>
                </a:cubicBezTo>
                <a:cubicBezTo>
                  <a:pt x="101741" y="164825"/>
                  <a:pt x="104138" y="164672"/>
                  <a:pt x="107044" y="165692"/>
                </a:cubicBezTo>
                <a:cubicBezTo>
                  <a:pt x="107962" y="162377"/>
                  <a:pt x="111073" y="161714"/>
                  <a:pt x="114133" y="160541"/>
                </a:cubicBezTo>
                <a:cubicBezTo>
                  <a:pt x="115612" y="160031"/>
                  <a:pt x="117040" y="159266"/>
                  <a:pt x="118213" y="158195"/>
                </a:cubicBezTo>
                <a:cubicBezTo>
                  <a:pt x="119437" y="157073"/>
                  <a:pt x="120049" y="155441"/>
                  <a:pt x="119845" y="153809"/>
                </a:cubicBezTo>
                <a:cubicBezTo>
                  <a:pt x="121885" y="152178"/>
                  <a:pt x="123823" y="150495"/>
                  <a:pt x="125659" y="148659"/>
                </a:cubicBezTo>
                <a:cubicBezTo>
                  <a:pt x="127234" y="149276"/>
                  <a:pt x="128427" y="149529"/>
                  <a:pt x="129334" y="149529"/>
                </a:cubicBezTo>
                <a:cubicBezTo>
                  <a:pt x="130601" y="149529"/>
                  <a:pt x="131311" y="149036"/>
                  <a:pt x="131727" y="148353"/>
                </a:cubicBezTo>
                <a:cubicBezTo>
                  <a:pt x="132492" y="147231"/>
                  <a:pt x="132390" y="145599"/>
                  <a:pt x="132951" y="144885"/>
                </a:cubicBezTo>
                <a:cubicBezTo>
                  <a:pt x="131064" y="143049"/>
                  <a:pt x="133767" y="142947"/>
                  <a:pt x="133971" y="141927"/>
                </a:cubicBezTo>
                <a:cubicBezTo>
                  <a:pt x="135491" y="142443"/>
                  <a:pt x="136685" y="142665"/>
                  <a:pt x="137633" y="142665"/>
                </a:cubicBezTo>
                <a:cubicBezTo>
                  <a:pt x="140054" y="142665"/>
                  <a:pt x="140867" y="141216"/>
                  <a:pt x="141417" y="139530"/>
                </a:cubicBezTo>
                <a:cubicBezTo>
                  <a:pt x="142182" y="137235"/>
                  <a:pt x="142437" y="134532"/>
                  <a:pt x="146415" y="133818"/>
                </a:cubicBezTo>
                <a:lnTo>
                  <a:pt x="143865" y="132747"/>
                </a:lnTo>
                <a:cubicBezTo>
                  <a:pt x="142029" y="130452"/>
                  <a:pt x="143406" y="130350"/>
                  <a:pt x="145140" y="129892"/>
                </a:cubicBezTo>
                <a:cubicBezTo>
                  <a:pt x="146058" y="129739"/>
                  <a:pt x="146976" y="129382"/>
                  <a:pt x="147689" y="128770"/>
                </a:cubicBezTo>
                <a:cubicBezTo>
                  <a:pt x="148403" y="128158"/>
                  <a:pt x="148811" y="127087"/>
                  <a:pt x="148505" y="125506"/>
                </a:cubicBezTo>
                <a:cubicBezTo>
                  <a:pt x="150392" y="125149"/>
                  <a:pt x="150953" y="123925"/>
                  <a:pt x="151463" y="122752"/>
                </a:cubicBezTo>
                <a:cubicBezTo>
                  <a:pt x="151973" y="121528"/>
                  <a:pt x="152483" y="120355"/>
                  <a:pt x="154319" y="119896"/>
                </a:cubicBezTo>
                <a:cubicBezTo>
                  <a:pt x="153452" y="117448"/>
                  <a:pt x="152330" y="115153"/>
                  <a:pt x="150953" y="113011"/>
                </a:cubicBezTo>
                <a:cubicBezTo>
                  <a:pt x="155390" y="112195"/>
                  <a:pt x="160490" y="112093"/>
                  <a:pt x="161204" y="109747"/>
                </a:cubicBezTo>
                <a:cubicBezTo>
                  <a:pt x="158552" y="109084"/>
                  <a:pt x="158246" y="107146"/>
                  <a:pt x="157634" y="105413"/>
                </a:cubicBezTo>
                <a:cubicBezTo>
                  <a:pt x="157064" y="103921"/>
                  <a:pt x="156305" y="102656"/>
                  <a:pt x="153799" y="102656"/>
                </a:cubicBezTo>
                <a:cubicBezTo>
                  <a:pt x="153392" y="102656"/>
                  <a:pt x="152938" y="102689"/>
                  <a:pt x="152432" y="102761"/>
                </a:cubicBezTo>
                <a:cubicBezTo>
                  <a:pt x="151361" y="102200"/>
                  <a:pt x="151463" y="101690"/>
                  <a:pt x="152789" y="101129"/>
                </a:cubicBezTo>
                <a:cubicBezTo>
                  <a:pt x="153350" y="98120"/>
                  <a:pt x="153809" y="95111"/>
                  <a:pt x="154064" y="92051"/>
                </a:cubicBezTo>
                <a:cubicBezTo>
                  <a:pt x="154319" y="88940"/>
                  <a:pt x="154370" y="85778"/>
                  <a:pt x="154319" y="82617"/>
                </a:cubicBezTo>
                <a:cubicBezTo>
                  <a:pt x="154758" y="80070"/>
                  <a:pt x="154063" y="76616"/>
                  <a:pt x="151258" y="76616"/>
                </a:cubicBezTo>
                <a:cubicBezTo>
                  <a:pt x="150805" y="76616"/>
                  <a:pt x="150297" y="76706"/>
                  <a:pt x="149729" y="76905"/>
                </a:cubicBezTo>
                <a:cubicBezTo>
                  <a:pt x="150239" y="73284"/>
                  <a:pt x="148913" y="69816"/>
                  <a:pt x="147332" y="66399"/>
                </a:cubicBezTo>
                <a:cubicBezTo>
                  <a:pt x="146517" y="64665"/>
                  <a:pt x="145650" y="62982"/>
                  <a:pt x="144885" y="61146"/>
                </a:cubicBezTo>
                <a:cubicBezTo>
                  <a:pt x="144018" y="59260"/>
                  <a:pt x="143406" y="57271"/>
                  <a:pt x="142998" y="55282"/>
                </a:cubicBezTo>
                <a:cubicBezTo>
                  <a:pt x="139275" y="55996"/>
                  <a:pt x="135552" y="56914"/>
                  <a:pt x="131880" y="58036"/>
                </a:cubicBezTo>
                <a:cubicBezTo>
                  <a:pt x="132900" y="55486"/>
                  <a:pt x="134736" y="53854"/>
                  <a:pt x="135858" y="52528"/>
                </a:cubicBezTo>
                <a:cubicBezTo>
                  <a:pt x="137031" y="51202"/>
                  <a:pt x="137439" y="50182"/>
                  <a:pt x="135552" y="48703"/>
                </a:cubicBezTo>
                <a:cubicBezTo>
                  <a:pt x="133104" y="47836"/>
                  <a:pt x="130299" y="47071"/>
                  <a:pt x="127851" y="46459"/>
                </a:cubicBezTo>
                <a:cubicBezTo>
                  <a:pt x="127851" y="45337"/>
                  <a:pt x="128106" y="42991"/>
                  <a:pt x="127137" y="41869"/>
                </a:cubicBezTo>
                <a:cubicBezTo>
                  <a:pt x="126804" y="41466"/>
                  <a:pt x="126326" y="41213"/>
                  <a:pt x="125663" y="41213"/>
                </a:cubicBezTo>
                <a:cubicBezTo>
                  <a:pt x="124400" y="41213"/>
                  <a:pt x="122467" y="42132"/>
                  <a:pt x="119590" y="44674"/>
                </a:cubicBezTo>
                <a:cubicBezTo>
                  <a:pt x="123568" y="37534"/>
                  <a:pt x="121987" y="35036"/>
                  <a:pt x="119131" y="34067"/>
                </a:cubicBezTo>
                <a:cubicBezTo>
                  <a:pt x="117550" y="33608"/>
                  <a:pt x="115969" y="33302"/>
                  <a:pt x="114337" y="33149"/>
                </a:cubicBezTo>
                <a:cubicBezTo>
                  <a:pt x="112705" y="32894"/>
                  <a:pt x="111277" y="32537"/>
                  <a:pt x="110308" y="31517"/>
                </a:cubicBezTo>
                <a:cubicBezTo>
                  <a:pt x="107860" y="33761"/>
                  <a:pt x="105361" y="35954"/>
                  <a:pt x="102965" y="38197"/>
                </a:cubicBezTo>
                <a:cubicBezTo>
                  <a:pt x="102659" y="36668"/>
                  <a:pt x="102149" y="34985"/>
                  <a:pt x="101690" y="33455"/>
                </a:cubicBezTo>
                <a:cubicBezTo>
                  <a:pt x="101894" y="29834"/>
                  <a:pt x="102353" y="26213"/>
                  <a:pt x="103169" y="22643"/>
                </a:cubicBezTo>
                <a:cubicBezTo>
                  <a:pt x="103934" y="19073"/>
                  <a:pt x="104801" y="15707"/>
                  <a:pt x="105157" y="12648"/>
                </a:cubicBezTo>
                <a:cubicBezTo>
                  <a:pt x="105514" y="9588"/>
                  <a:pt x="105412" y="6834"/>
                  <a:pt x="104036" y="4590"/>
                </a:cubicBezTo>
                <a:cubicBezTo>
                  <a:pt x="102659" y="2346"/>
                  <a:pt x="100109" y="663"/>
                  <a:pt x="956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50" name="Google Shape;250;p33"/>
          <p:cNvSpPr txBox="1"/>
          <p:nvPr>
            <p:ph idx="15" type="title"/>
          </p:nvPr>
        </p:nvSpPr>
        <p:spPr>
          <a:xfrm>
            <a:off x="1440000" y="762000"/>
            <a:ext cx="15422400" cy="968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TABLE OF CONTENTS</a:t>
            </a:r>
            <a:endParaRPr/>
          </a:p>
        </p:txBody>
      </p:sp>
      <p:sp>
        <p:nvSpPr>
          <p:cNvPr id="251" name="Google Shape;251;p33"/>
          <p:cNvSpPr txBox="1"/>
          <p:nvPr>
            <p:ph idx="1" type="subTitle"/>
          </p:nvPr>
        </p:nvSpPr>
        <p:spPr>
          <a:xfrm>
            <a:off x="4176730" y="3673600"/>
            <a:ext cx="4206000" cy="1080000"/>
          </a:xfrm>
          <a:prstGeom prst="rect">
            <a:avLst/>
          </a:prstGeom>
        </p:spPr>
        <p:txBody>
          <a:bodyPr anchorCtr="0" anchor="ctr" bIns="182850" lIns="182850" spcFirstLastPara="1" rIns="54860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52" name="Google Shape;252;p33"/>
          <p:cNvSpPr txBox="1"/>
          <p:nvPr>
            <p:ph type="title"/>
          </p:nvPr>
        </p:nvSpPr>
        <p:spPr>
          <a:xfrm>
            <a:off x="2023150" y="2911600"/>
            <a:ext cx="2062200" cy="199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253" name="Google Shape;253;p33"/>
          <p:cNvSpPr txBox="1"/>
          <p:nvPr>
            <p:ph idx="2" type="subTitle"/>
          </p:nvPr>
        </p:nvSpPr>
        <p:spPr>
          <a:xfrm>
            <a:off x="11715642" y="3673600"/>
            <a:ext cx="4206000" cy="1080000"/>
          </a:xfrm>
          <a:prstGeom prst="rect">
            <a:avLst/>
          </a:prstGeom>
        </p:spPr>
        <p:txBody>
          <a:bodyPr anchorCtr="0" anchor="ctr" bIns="182850" lIns="182850" spcFirstLastPara="1" rIns="54860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54" name="Google Shape;254;p33"/>
          <p:cNvSpPr txBox="1"/>
          <p:nvPr>
            <p:ph idx="3" type="title"/>
          </p:nvPr>
        </p:nvSpPr>
        <p:spPr>
          <a:xfrm>
            <a:off x="9567051" y="2911600"/>
            <a:ext cx="2062200" cy="199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sp>
        <p:nvSpPr>
          <p:cNvPr id="255" name="Google Shape;255;p33"/>
          <p:cNvSpPr txBox="1"/>
          <p:nvPr>
            <p:ph idx="4" type="ctrTitle"/>
          </p:nvPr>
        </p:nvSpPr>
        <p:spPr>
          <a:xfrm>
            <a:off x="4176754" y="6112000"/>
            <a:ext cx="5064000" cy="85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C</a:t>
            </a:r>
            <a:r>
              <a:rPr lang="en"/>
              <a:t>ontent plan</a:t>
            </a:r>
            <a:endParaRPr/>
          </a:p>
        </p:txBody>
      </p:sp>
      <p:sp>
        <p:nvSpPr>
          <p:cNvPr id="256" name="Google Shape;256;p33"/>
          <p:cNvSpPr txBox="1"/>
          <p:nvPr>
            <p:ph idx="5" type="subTitle"/>
          </p:nvPr>
        </p:nvSpPr>
        <p:spPr>
          <a:xfrm>
            <a:off x="4176730" y="7026400"/>
            <a:ext cx="4206000" cy="1080000"/>
          </a:xfrm>
          <a:prstGeom prst="rect">
            <a:avLst/>
          </a:prstGeom>
        </p:spPr>
        <p:txBody>
          <a:bodyPr anchorCtr="0" anchor="ctr" bIns="182850" lIns="182850" spcFirstLastPara="1" rIns="54860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57" name="Google Shape;257;p33"/>
          <p:cNvSpPr txBox="1"/>
          <p:nvPr>
            <p:ph idx="6" type="title"/>
          </p:nvPr>
        </p:nvSpPr>
        <p:spPr>
          <a:xfrm>
            <a:off x="2023150" y="6264199"/>
            <a:ext cx="2062200" cy="199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258" name="Google Shape;258;p33"/>
          <p:cNvSpPr txBox="1"/>
          <p:nvPr>
            <p:ph idx="7" type="ctrTitle"/>
          </p:nvPr>
        </p:nvSpPr>
        <p:spPr>
          <a:xfrm>
            <a:off x="11715650" y="6112000"/>
            <a:ext cx="5065800" cy="85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K</a:t>
            </a:r>
            <a:r>
              <a:rPr lang="en"/>
              <a:t>pi overview</a:t>
            </a:r>
            <a:endParaRPr/>
          </a:p>
        </p:txBody>
      </p:sp>
      <p:sp>
        <p:nvSpPr>
          <p:cNvPr id="259" name="Google Shape;259;p33"/>
          <p:cNvSpPr txBox="1"/>
          <p:nvPr>
            <p:ph idx="8" type="subTitle"/>
          </p:nvPr>
        </p:nvSpPr>
        <p:spPr>
          <a:xfrm>
            <a:off x="11715642" y="7026400"/>
            <a:ext cx="4206000" cy="1080000"/>
          </a:xfrm>
          <a:prstGeom prst="rect">
            <a:avLst/>
          </a:prstGeom>
        </p:spPr>
        <p:txBody>
          <a:bodyPr anchorCtr="0" anchor="ctr" bIns="182850" lIns="182850" spcFirstLastPara="1" rIns="54860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60" name="Google Shape;260;p33"/>
          <p:cNvSpPr txBox="1"/>
          <p:nvPr>
            <p:ph idx="9" type="title"/>
          </p:nvPr>
        </p:nvSpPr>
        <p:spPr>
          <a:xfrm>
            <a:off x="9567051" y="6264199"/>
            <a:ext cx="2062200" cy="1994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04</a:t>
            </a:r>
            <a:endParaRPr/>
          </a:p>
        </p:txBody>
      </p:sp>
      <p:sp>
        <p:nvSpPr>
          <p:cNvPr id="261" name="Google Shape;261;p33"/>
          <p:cNvSpPr txBox="1"/>
          <p:nvPr>
            <p:ph idx="13" type="ctrTitle"/>
          </p:nvPr>
        </p:nvSpPr>
        <p:spPr>
          <a:xfrm>
            <a:off x="4176754" y="2759200"/>
            <a:ext cx="5064000" cy="85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t>
            </a:r>
            <a:r>
              <a:rPr lang="en"/>
              <a:t>arket analysis</a:t>
            </a:r>
            <a:endParaRPr/>
          </a:p>
        </p:txBody>
      </p:sp>
      <p:sp>
        <p:nvSpPr>
          <p:cNvPr id="262" name="Google Shape;262;p33"/>
          <p:cNvSpPr txBox="1"/>
          <p:nvPr>
            <p:ph idx="14" type="ctrTitle"/>
          </p:nvPr>
        </p:nvSpPr>
        <p:spPr>
          <a:xfrm>
            <a:off x="11715650" y="2759200"/>
            <a:ext cx="5065800" cy="85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G</a:t>
            </a:r>
            <a:r>
              <a:rPr lang="en"/>
              <a:t>oal &amp; strategy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1440000" y="3952000"/>
            <a:ext cx="8332800" cy="3036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 ANALYSIS</a:t>
            </a:r>
            <a:endParaRPr/>
          </a:p>
        </p:txBody>
      </p:sp>
      <p:sp>
        <p:nvSpPr>
          <p:cNvPr id="268" name="Google Shape;268;p34"/>
          <p:cNvSpPr txBox="1"/>
          <p:nvPr>
            <p:ph idx="2" type="title"/>
          </p:nvPr>
        </p:nvSpPr>
        <p:spPr>
          <a:xfrm>
            <a:off x="1440000" y="1159350"/>
            <a:ext cx="6757200" cy="265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269" name="Google Shape;269;p34"/>
          <p:cNvSpPr txBox="1"/>
          <p:nvPr>
            <p:ph idx="1" type="subTitle"/>
          </p:nvPr>
        </p:nvSpPr>
        <p:spPr>
          <a:xfrm>
            <a:off x="1440000" y="7123750"/>
            <a:ext cx="7226400" cy="12384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chemeClr val="dk1"/>
              </a:buClr>
              <a:buSzPts val="2200"/>
              <a:buFont typeface="Arial"/>
              <a:buNone/>
            </a:pPr>
            <a:r>
              <a:rPr lang="en"/>
              <a:t>You can enter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2619600" y="2314450"/>
            <a:ext cx="13048800" cy="3143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275" name="Google Shape;275;p35"/>
          <p:cNvSpPr txBox="1"/>
          <p:nvPr>
            <p:ph idx="2" type="title"/>
          </p:nvPr>
        </p:nvSpPr>
        <p:spPr>
          <a:xfrm>
            <a:off x="2619600" y="5458350"/>
            <a:ext cx="13048800" cy="205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4400">
                <a:latin typeface="Raleway"/>
                <a:ea typeface="Raleway"/>
                <a:cs typeface="Raleway"/>
                <a:sym typeface="Raleway"/>
              </a:rPr>
              <a:t>—</a:t>
            </a:r>
            <a:r>
              <a:rPr lang="en"/>
              <a:t>SOMEONE FAMOUS</a:t>
            </a:r>
            <a:endParaRPr/>
          </a:p>
        </p:txBody>
      </p:sp>
      <p:pic>
        <p:nvPicPr>
          <p:cNvPr id="276" name="Google Shape;276;p35"/>
          <p:cNvPicPr preferRelativeResize="0"/>
          <p:nvPr/>
        </p:nvPicPr>
        <p:blipFill rotWithShape="1">
          <a:blip r:embed="rId3">
            <a:alphaModFix/>
          </a:blip>
          <a:srcRect b="9274" l="25632" r="11942" t="5248"/>
          <a:stretch/>
        </p:blipFill>
        <p:spPr>
          <a:xfrm rot="1743882">
            <a:off x="13650460" y="5299177"/>
            <a:ext cx="4066530" cy="5125295"/>
          </a:xfrm>
          <a:prstGeom prst="rect">
            <a:avLst/>
          </a:prstGeom>
          <a:noFill/>
          <a:ln>
            <a:noFill/>
          </a:ln>
        </p:spPr>
      </p:pic>
      <p:pic>
        <p:nvPicPr>
          <p:cNvPr id="277" name="Google Shape;277;p35"/>
          <p:cNvPicPr preferRelativeResize="0"/>
          <p:nvPr/>
        </p:nvPicPr>
        <p:blipFill>
          <a:blip r:embed="rId4">
            <a:alphaModFix/>
          </a:blip>
          <a:stretch>
            <a:fillRect/>
          </a:stretch>
        </p:blipFill>
        <p:spPr>
          <a:xfrm>
            <a:off x="2438252" y="7253450"/>
            <a:ext cx="2775350" cy="2657250"/>
          </a:xfrm>
          <a:prstGeom prst="rect">
            <a:avLst/>
          </a:prstGeom>
          <a:noFill/>
          <a:ln>
            <a:noFill/>
          </a:ln>
        </p:spPr>
      </p:pic>
      <p:pic>
        <p:nvPicPr>
          <p:cNvPr id="278" name="Google Shape;278;p35"/>
          <p:cNvPicPr preferRelativeResize="0"/>
          <p:nvPr/>
        </p:nvPicPr>
        <p:blipFill>
          <a:blip r:embed="rId5">
            <a:alphaModFix/>
          </a:blip>
          <a:stretch>
            <a:fillRect/>
          </a:stretch>
        </p:blipFill>
        <p:spPr>
          <a:xfrm rot="3197853">
            <a:off x="647178" y="5653899"/>
            <a:ext cx="3296392" cy="31525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p:nvPr/>
        </p:nvSpPr>
        <p:spPr>
          <a:xfrm rot="-8760828">
            <a:off x="9550854" y="1774774"/>
            <a:ext cx="8111844" cy="5271939"/>
          </a:xfrm>
          <a:custGeom>
            <a:rect b="b" l="l" r="r" t="t"/>
            <a:pathLst>
              <a:path extrusionOk="0" h="21521" w="33114">
                <a:moveTo>
                  <a:pt x="7067" y="17022"/>
                </a:moveTo>
                <a:cubicBezTo>
                  <a:pt x="7206" y="17086"/>
                  <a:pt x="7344" y="17171"/>
                  <a:pt x="7473" y="17171"/>
                </a:cubicBezTo>
                <a:cubicBezTo>
                  <a:pt x="7524" y="17171"/>
                  <a:pt x="7574" y="17158"/>
                  <a:pt x="7621" y="17125"/>
                </a:cubicBezTo>
                <a:lnTo>
                  <a:pt x="7621" y="17125"/>
                </a:lnTo>
                <a:cubicBezTo>
                  <a:pt x="7609" y="17176"/>
                  <a:pt x="7609" y="17241"/>
                  <a:pt x="7596" y="17292"/>
                </a:cubicBezTo>
                <a:cubicBezTo>
                  <a:pt x="7457" y="17228"/>
                  <a:pt x="7318" y="17143"/>
                  <a:pt x="7194" y="17143"/>
                </a:cubicBezTo>
                <a:cubicBezTo>
                  <a:pt x="7145" y="17143"/>
                  <a:pt x="7098" y="17156"/>
                  <a:pt x="7054" y="17189"/>
                </a:cubicBezTo>
                <a:cubicBezTo>
                  <a:pt x="7054" y="17138"/>
                  <a:pt x="7054" y="17073"/>
                  <a:pt x="7067" y="17022"/>
                </a:cubicBezTo>
                <a:close/>
                <a:moveTo>
                  <a:pt x="8769" y="18672"/>
                </a:moveTo>
                <a:cubicBezTo>
                  <a:pt x="8717" y="18982"/>
                  <a:pt x="8563" y="19265"/>
                  <a:pt x="8318" y="19472"/>
                </a:cubicBezTo>
                <a:cubicBezTo>
                  <a:pt x="8472" y="19188"/>
                  <a:pt x="8640" y="18917"/>
                  <a:pt x="8769" y="18672"/>
                </a:cubicBezTo>
                <a:close/>
                <a:moveTo>
                  <a:pt x="65" y="1"/>
                </a:moveTo>
                <a:lnTo>
                  <a:pt x="168" y="143"/>
                </a:lnTo>
                <a:cubicBezTo>
                  <a:pt x="104" y="130"/>
                  <a:pt x="52" y="117"/>
                  <a:pt x="1" y="104"/>
                </a:cubicBezTo>
                <a:lnTo>
                  <a:pt x="1" y="104"/>
                </a:lnTo>
                <a:cubicBezTo>
                  <a:pt x="259" y="658"/>
                  <a:pt x="388" y="1264"/>
                  <a:pt x="388" y="1883"/>
                </a:cubicBezTo>
                <a:cubicBezTo>
                  <a:pt x="375" y="2141"/>
                  <a:pt x="336" y="2399"/>
                  <a:pt x="271" y="2657"/>
                </a:cubicBezTo>
                <a:cubicBezTo>
                  <a:pt x="194" y="3147"/>
                  <a:pt x="1110" y="3792"/>
                  <a:pt x="1522" y="4359"/>
                </a:cubicBezTo>
                <a:cubicBezTo>
                  <a:pt x="1767" y="5313"/>
                  <a:pt x="1239" y="5997"/>
                  <a:pt x="697" y="6667"/>
                </a:cubicBezTo>
                <a:cubicBezTo>
                  <a:pt x="620" y="6796"/>
                  <a:pt x="542" y="6938"/>
                  <a:pt x="452" y="7080"/>
                </a:cubicBezTo>
                <a:cubicBezTo>
                  <a:pt x="452" y="7054"/>
                  <a:pt x="439" y="7028"/>
                  <a:pt x="426" y="7002"/>
                </a:cubicBezTo>
                <a:cubicBezTo>
                  <a:pt x="362" y="7093"/>
                  <a:pt x="284" y="7183"/>
                  <a:pt x="220" y="7286"/>
                </a:cubicBezTo>
                <a:cubicBezTo>
                  <a:pt x="400" y="7505"/>
                  <a:pt x="581" y="7725"/>
                  <a:pt x="736" y="7970"/>
                </a:cubicBezTo>
                <a:cubicBezTo>
                  <a:pt x="813" y="7970"/>
                  <a:pt x="878" y="7995"/>
                  <a:pt x="942" y="8034"/>
                </a:cubicBezTo>
                <a:lnTo>
                  <a:pt x="839" y="8111"/>
                </a:lnTo>
                <a:cubicBezTo>
                  <a:pt x="1071" y="8460"/>
                  <a:pt x="1251" y="8834"/>
                  <a:pt x="1380" y="9233"/>
                </a:cubicBezTo>
                <a:cubicBezTo>
                  <a:pt x="1471" y="9594"/>
                  <a:pt x="1625" y="9930"/>
                  <a:pt x="1845" y="10239"/>
                </a:cubicBezTo>
                <a:cubicBezTo>
                  <a:pt x="1890" y="10226"/>
                  <a:pt x="1935" y="10220"/>
                  <a:pt x="1980" y="10220"/>
                </a:cubicBezTo>
                <a:cubicBezTo>
                  <a:pt x="2025" y="10220"/>
                  <a:pt x="2070" y="10226"/>
                  <a:pt x="2115" y="10239"/>
                </a:cubicBezTo>
                <a:cubicBezTo>
                  <a:pt x="2038" y="10252"/>
                  <a:pt x="1974" y="10291"/>
                  <a:pt x="1922" y="10342"/>
                </a:cubicBezTo>
                <a:cubicBezTo>
                  <a:pt x="2025" y="10484"/>
                  <a:pt x="2141" y="10600"/>
                  <a:pt x="2257" y="10729"/>
                </a:cubicBezTo>
                <a:cubicBezTo>
                  <a:pt x="2193" y="10884"/>
                  <a:pt x="2141" y="11077"/>
                  <a:pt x="1922" y="11116"/>
                </a:cubicBezTo>
                <a:cubicBezTo>
                  <a:pt x="2044" y="11282"/>
                  <a:pt x="2173" y="11365"/>
                  <a:pt x="2315" y="11365"/>
                </a:cubicBezTo>
                <a:cubicBezTo>
                  <a:pt x="2360" y="11365"/>
                  <a:pt x="2407" y="11357"/>
                  <a:pt x="2455" y="11340"/>
                </a:cubicBezTo>
                <a:lnTo>
                  <a:pt x="2455" y="11340"/>
                </a:lnTo>
                <a:cubicBezTo>
                  <a:pt x="2309" y="11397"/>
                  <a:pt x="2154" y="11427"/>
                  <a:pt x="1999" y="11438"/>
                </a:cubicBezTo>
                <a:cubicBezTo>
                  <a:pt x="2077" y="11477"/>
                  <a:pt x="2115" y="11567"/>
                  <a:pt x="2090" y="11645"/>
                </a:cubicBezTo>
                <a:cubicBezTo>
                  <a:pt x="2064" y="11696"/>
                  <a:pt x="2012" y="11748"/>
                  <a:pt x="1961" y="11773"/>
                </a:cubicBezTo>
                <a:cubicBezTo>
                  <a:pt x="2631" y="12650"/>
                  <a:pt x="3237" y="13566"/>
                  <a:pt x="3263" y="14894"/>
                </a:cubicBezTo>
                <a:lnTo>
                  <a:pt x="3456" y="14997"/>
                </a:lnTo>
                <a:cubicBezTo>
                  <a:pt x="4243" y="15397"/>
                  <a:pt x="4501" y="15913"/>
                  <a:pt x="4462" y="16519"/>
                </a:cubicBezTo>
                <a:cubicBezTo>
                  <a:pt x="4952" y="16622"/>
                  <a:pt x="5455" y="16751"/>
                  <a:pt x="5803" y="16996"/>
                </a:cubicBezTo>
                <a:cubicBezTo>
                  <a:pt x="6384" y="17550"/>
                  <a:pt x="6899" y="18143"/>
                  <a:pt x="7389" y="18788"/>
                </a:cubicBezTo>
                <a:cubicBezTo>
                  <a:pt x="7518" y="18685"/>
                  <a:pt x="7647" y="18569"/>
                  <a:pt x="7763" y="18453"/>
                </a:cubicBezTo>
                <a:cubicBezTo>
                  <a:pt x="8008" y="18711"/>
                  <a:pt x="8240" y="18956"/>
                  <a:pt x="8292" y="19227"/>
                </a:cubicBezTo>
                <a:cubicBezTo>
                  <a:pt x="8270" y="19382"/>
                  <a:pt x="8212" y="19430"/>
                  <a:pt x="8133" y="19430"/>
                </a:cubicBezTo>
                <a:cubicBezTo>
                  <a:pt x="8029" y="19430"/>
                  <a:pt x="7890" y="19346"/>
                  <a:pt x="7750" y="19317"/>
                </a:cubicBezTo>
                <a:lnTo>
                  <a:pt x="7750" y="19317"/>
                </a:lnTo>
                <a:cubicBezTo>
                  <a:pt x="7776" y="19420"/>
                  <a:pt x="7802" y="19510"/>
                  <a:pt x="7828" y="19601"/>
                </a:cubicBezTo>
                <a:lnTo>
                  <a:pt x="7905" y="19691"/>
                </a:lnTo>
                <a:cubicBezTo>
                  <a:pt x="8060" y="19652"/>
                  <a:pt x="8202" y="19575"/>
                  <a:pt x="8318" y="19472"/>
                </a:cubicBezTo>
                <a:lnTo>
                  <a:pt x="8318" y="19472"/>
                </a:lnTo>
                <a:cubicBezTo>
                  <a:pt x="8240" y="19613"/>
                  <a:pt x="8176" y="19768"/>
                  <a:pt x="8111" y="19910"/>
                </a:cubicBezTo>
                <a:cubicBezTo>
                  <a:pt x="8421" y="20232"/>
                  <a:pt x="8756" y="20516"/>
                  <a:pt x="9130" y="20774"/>
                </a:cubicBezTo>
                <a:cubicBezTo>
                  <a:pt x="9187" y="20740"/>
                  <a:pt x="9253" y="20706"/>
                  <a:pt x="9312" y="20664"/>
                </a:cubicBezTo>
                <a:lnTo>
                  <a:pt x="9312" y="20664"/>
                </a:lnTo>
                <a:cubicBezTo>
                  <a:pt x="9265" y="20700"/>
                  <a:pt x="9210" y="20743"/>
                  <a:pt x="9156" y="20787"/>
                </a:cubicBezTo>
                <a:cubicBezTo>
                  <a:pt x="9195" y="20825"/>
                  <a:pt x="9246" y="20864"/>
                  <a:pt x="9298" y="20890"/>
                </a:cubicBezTo>
                <a:lnTo>
                  <a:pt x="10742" y="19871"/>
                </a:lnTo>
                <a:cubicBezTo>
                  <a:pt x="11116" y="20825"/>
                  <a:pt x="11554" y="21290"/>
                  <a:pt x="12044" y="21457"/>
                </a:cubicBezTo>
                <a:cubicBezTo>
                  <a:pt x="12177" y="21500"/>
                  <a:pt x="12314" y="21520"/>
                  <a:pt x="12455" y="21520"/>
                </a:cubicBezTo>
                <a:cubicBezTo>
                  <a:pt x="13279" y="21520"/>
                  <a:pt x="14217" y="20832"/>
                  <a:pt x="15165" y="20116"/>
                </a:cubicBezTo>
                <a:cubicBezTo>
                  <a:pt x="15500" y="19858"/>
                  <a:pt x="15835" y="19588"/>
                  <a:pt x="16171" y="19356"/>
                </a:cubicBezTo>
                <a:cubicBezTo>
                  <a:pt x="16441" y="19162"/>
                  <a:pt x="16712" y="18994"/>
                  <a:pt x="17009" y="18840"/>
                </a:cubicBezTo>
                <a:cubicBezTo>
                  <a:pt x="17052" y="18808"/>
                  <a:pt x="17099" y="18795"/>
                  <a:pt x="17148" y="18795"/>
                </a:cubicBezTo>
                <a:cubicBezTo>
                  <a:pt x="17413" y="18795"/>
                  <a:pt x="17718" y="19201"/>
                  <a:pt x="17718" y="19201"/>
                </a:cubicBezTo>
                <a:cubicBezTo>
                  <a:pt x="18208" y="19033"/>
                  <a:pt x="18672" y="18775"/>
                  <a:pt x="19085" y="18466"/>
                </a:cubicBezTo>
                <a:cubicBezTo>
                  <a:pt x="19910" y="17847"/>
                  <a:pt x="20645" y="17034"/>
                  <a:pt x="21483" y="16416"/>
                </a:cubicBezTo>
                <a:cubicBezTo>
                  <a:pt x="22038" y="15977"/>
                  <a:pt x="22682" y="15693"/>
                  <a:pt x="23379" y="15564"/>
                </a:cubicBezTo>
                <a:cubicBezTo>
                  <a:pt x="23894" y="15474"/>
                  <a:pt x="24397" y="15307"/>
                  <a:pt x="24861" y="15062"/>
                </a:cubicBezTo>
                <a:cubicBezTo>
                  <a:pt x="25248" y="14868"/>
                  <a:pt x="25622" y="14662"/>
                  <a:pt x="25970" y="14417"/>
                </a:cubicBezTo>
                <a:cubicBezTo>
                  <a:pt x="27221" y="13553"/>
                  <a:pt x="28395" y="12392"/>
                  <a:pt x="29620" y="11516"/>
                </a:cubicBezTo>
                <a:cubicBezTo>
                  <a:pt x="29664" y="11483"/>
                  <a:pt x="29713" y="11470"/>
                  <a:pt x="29763" y="11470"/>
                </a:cubicBezTo>
                <a:cubicBezTo>
                  <a:pt x="29981" y="11470"/>
                  <a:pt x="30240" y="11716"/>
                  <a:pt x="30464" y="11716"/>
                </a:cubicBezTo>
                <a:cubicBezTo>
                  <a:pt x="30516" y="11716"/>
                  <a:pt x="30565" y="11703"/>
                  <a:pt x="30612" y="11670"/>
                </a:cubicBezTo>
                <a:cubicBezTo>
                  <a:pt x="31670" y="11335"/>
                  <a:pt x="33114" y="10304"/>
                  <a:pt x="32985" y="9530"/>
                </a:cubicBezTo>
                <a:cubicBezTo>
                  <a:pt x="32805" y="7492"/>
                  <a:pt x="31128" y="5223"/>
                  <a:pt x="29362" y="5197"/>
                </a:cubicBezTo>
                <a:cubicBezTo>
                  <a:pt x="27531" y="4914"/>
                  <a:pt x="25700" y="4630"/>
                  <a:pt x="23753" y="4424"/>
                </a:cubicBezTo>
                <a:cubicBezTo>
                  <a:pt x="23056" y="4359"/>
                  <a:pt x="22360" y="4295"/>
                  <a:pt x="21625" y="4243"/>
                </a:cubicBezTo>
                <a:cubicBezTo>
                  <a:pt x="21560" y="4243"/>
                  <a:pt x="21496" y="4243"/>
                  <a:pt x="21431" y="4269"/>
                </a:cubicBezTo>
                <a:cubicBezTo>
                  <a:pt x="20438" y="4351"/>
                  <a:pt x="19283" y="4782"/>
                  <a:pt x="18513" y="4782"/>
                </a:cubicBezTo>
                <a:cubicBezTo>
                  <a:pt x="18313" y="4782"/>
                  <a:pt x="18140" y="4753"/>
                  <a:pt x="18002" y="4681"/>
                </a:cubicBezTo>
                <a:cubicBezTo>
                  <a:pt x="17744" y="4527"/>
                  <a:pt x="17486" y="4346"/>
                  <a:pt x="17241" y="4179"/>
                </a:cubicBezTo>
                <a:cubicBezTo>
                  <a:pt x="16673" y="3805"/>
                  <a:pt x="16119" y="3418"/>
                  <a:pt x="15577" y="3057"/>
                </a:cubicBezTo>
                <a:cubicBezTo>
                  <a:pt x="15423" y="3250"/>
                  <a:pt x="15268" y="3456"/>
                  <a:pt x="15126" y="3663"/>
                </a:cubicBezTo>
                <a:cubicBezTo>
                  <a:pt x="14868" y="3556"/>
                  <a:pt x="14586" y="3513"/>
                  <a:pt x="14292" y="3513"/>
                </a:cubicBezTo>
                <a:cubicBezTo>
                  <a:pt x="13414" y="3513"/>
                  <a:pt x="12421" y="3895"/>
                  <a:pt x="11580" y="4088"/>
                </a:cubicBezTo>
                <a:lnTo>
                  <a:pt x="11567" y="4088"/>
                </a:lnTo>
                <a:cubicBezTo>
                  <a:pt x="11735" y="3379"/>
                  <a:pt x="11026" y="3379"/>
                  <a:pt x="10858" y="3379"/>
                </a:cubicBezTo>
                <a:cubicBezTo>
                  <a:pt x="9968" y="3379"/>
                  <a:pt x="9607" y="3031"/>
                  <a:pt x="8898" y="2683"/>
                </a:cubicBezTo>
                <a:cubicBezTo>
                  <a:pt x="8769" y="2657"/>
                  <a:pt x="8627" y="2631"/>
                  <a:pt x="8485" y="2618"/>
                </a:cubicBezTo>
                <a:cubicBezTo>
                  <a:pt x="7750" y="2541"/>
                  <a:pt x="7015" y="2618"/>
                  <a:pt x="6280" y="2348"/>
                </a:cubicBezTo>
                <a:cubicBezTo>
                  <a:pt x="6205" y="2355"/>
                  <a:pt x="6134" y="2358"/>
                  <a:pt x="6066" y="2358"/>
                </a:cubicBezTo>
                <a:cubicBezTo>
                  <a:pt x="4295" y="2358"/>
                  <a:pt x="4678" y="23"/>
                  <a:pt x="3614" y="23"/>
                </a:cubicBezTo>
                <a:cubicBezTo>
                  <a:pt x="3546" y="23"/>
                  <a:pt x="3472" y="32"/>
                  <a:pt x="3392" y="52"/>
                </a:cubicBezTo>
                <a:cubicBezTo>
                  <a:pt x="3083" y="155"/>
                  <a:pt x="2747" y="207"/>
                  <a:pt x="2425" y="233"/>
                </a:cubicBezTo>
                <a:cubicBezTo>
                  <a:pt x="2379" y="234"/>
                  <a:pt x="2333" y="235"/>
                  <a:pt x="2287" y="235"/>
                </a:cubicBezTo>
                <a:cubicBezTo>
                  <a:pt x="1973" y="235"/>
                  <a:pt x="1660" y="197"/>
                  <a:pt x="1368" y="130"/>
                </a:cubicBezTo>
                <a:cubicBezTo>
                  <a:pt x="1174" y="233"/>
                  <a:pt x="981" y="323"/>
                  <a:pt x="761" y="362"/>
                </a:cubicBezTo>
                <a:cubicBezTo>
                  <a:pt x="685" y="386"/>
                  <a:pt x="621" y="397"/>
                  <a:pt x="567" y="397"/>
                </a:cubicBezTo>
                <a:cubicBezTo>
                  <a:pt x="248" y="397"/>
                  <a:pt x="275" y="34"/>
                  <a:pt x="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36"/>
          <p:cNvSpPr txBox="1"/>
          <p:nvPr>
            <p:ph type="title"/>
          </p:nvPr>
        </p:nvSpPr>
        <p:spPr>
          <a:xfrm>
            <a:off x="1426450" y="812363"/>
            <a:ext cx="60678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a:t>WHAT IS THIS TOPIC ABOUT?</a:t>
            </a:r>
            <a:endParaRPr/>
          </a:p>
        </p:txBody>
      </p:sp>
      <p:sp>
        <p:nvSpPr>
          <p:cNvPr id="285" name="Google Shape;285;p36"/>
          <p:cNvSpPr txBox="1"/>
          <p:nvPr>
            <p:ph idx="1" type="subTitle"/>
          </p:nvPr>
        </p:nvSpPr>
        <p:spPr>
          <a:xfrm>
            <a:off x="1442400" y="2782650"/>
            <a:ext cx="8001000" cy="6434400"/>
          </a:xfrm>
          <a:prstGeom prst="rect">
            <a:avLst/>
          </a:prstGeom>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chemeClr val="dk1"/>
              </a:buClr>
              <a:buSzPts val="2200"/>
              <a:buFont typeface="Arial"/>
              <a:buNone/>
            </a:pPr>
            <a:r>
              <a:rPr lang="en"/>
              <a:t>Do you know what helps you make your points clear?</a:t>
            </a:r>
            <a:endParaRPr/>
          </a:p>
          <a:p>
            <a:pPr indent="0" lvl="0" marL="0" rtl="0" algn="l">
              <a:lnSpc>
                <a:spcPct val="115000"/>
              </a:lnSpc>
              <a:spcBef>
                <a:spcPts val="3200"/>
              </a:spcBef>
              <a:spcAft>
                <a:spcPts val="0"/>
              </a:spcAft>
              <a:buClr>
                <a:schemeClr val="dk1"/>
              </a:buClr>
              <a:buSzPts val="2200"/>
              <a:buFont typeface="Arial"/>
              <a:buNone/>
            </a:pPr>
            <a:r>
              <a:rPr lang="en"/>
              <a:t>Lists like this one:</a:t>
            </a:r>
            <a:endParaRPr/>
          </a:p>
          <a:p>
            <a:pPr indent="-635000" lvl="0" marL="914400" rtl="0" algn="l">
              <a:lnSpc>
                <a:spcPct val="115000"/>
              </a:lnSpc>
              <a:spcBef>
                <a:spcPts val="3200"/>
              </a:spcBef>
              <a:spcAft>
                <a:spcPts val="0"/>
              </a:spcAft>
              <a:buClr>
                <a:schemeClr val="dk1"/>
              </a:buClr>
              <a:buSzPts val="2800"/>
              <a:buChar char="●"/>
            </a:pPr>
            <a:r>
              <a:rPr lang="en"/>
              <a:t>They’re simple</a:t>
            </a:r>
            <a:endParaRPr/>
          </a:p>
          <a:p>
            <a:pPr indent="-635000" lvl="0" marL="914400" rtl="0" algn="l">
              <a:lnSpc>
                <a:spcPct val="115000"/>
              </a:lnSpc>
              <a:spcBef>
                <a:spcPts val="0"/>
              </a:spcBef>
              <a:spcAft>
                <a:spcPts val="0"/>
              </a:spcAft>
              <a:buClr>
                <a:schemeClr val="dk1"/>
              </a:buClr>
              <a:buSzPts val="2800"/>
              <a:buChar char="●"/>
            </a:pPr>
            <a:r>
              <a:rPr lang="en"/>
              <a:t>You can organize your ideas clearly</a:t>
            </a:r>
            <a:endParaRPr/>
          </a:p>
          <a:p>
            <a:pPr indent="-635000" lvl="0" marL="914400" rtl="0" algn="l">
              <a:lnSpc>
                <a:spcPct val="115000"/>
              </a:lnSpc>
              <a:spcBef>
                <a:spcPts val="0"/>
              </a:spcBef>
              <a:spcAft>
                <a:spcPts val="0"/>
              </a:spcAft>
              <a:buClr>
                <a:schemeClr val="dk1"/>
              </a:buClr>
              <a:buSzPts val="2800"/>
              <a:buChar char="●"/>
            </a:pPr>
            <a:r>
              <a:rPr lang="en"/>
              <a:t>You’ll never forget to buy milk!</a:t>
            </a:r>
            <a:endParaRPr/>
          </a:p>
          <a:p>
            <a:pPr indent="0" lvl="0" marL="0" rtl="0" algn="l">
              <a:lnSpc>
                <a:spcPct val="115000"/>
              </a:lnSpc>
              <a:spcBef>
                <a:spcPts val="3200"/>
              </a:spcBef>
              <a:spcAft>
                <a:spcPts val="3200"/>
              </a:spcAft>
              <a:buClr>
                <a:schemeClr val="dk1"/>
              </a:buClr>
              <a:buSzPts val="2200"/>
              <a:buFont typeface="Arial"/>
              <a:buNone/>
            </a:pPr>
            <a:r>
              <a:rPr lang="en"/>
              <a:t>And the most important thing: the audience won’t miss the point of your presentation</a:t>
            </a:r>
            <a:endParaRPr/>
          </a:p>
        </p:txBody>
      </p:sp>
      <p:pic>
        <p:nvPicPr>
          <p:cNvPr id="286" name="Google Shape;286;p36"/>
          <p:cNvPicPr preferRelativeResize="0"/>
          <p:nvPr/>
        </p:nvPicPr>
        <p:blipFill rotWithShape="1">
          <a:blip r:embed="rId3">
            <a:alphaModFix/>
          </a:blip>
          <a:srcRect b="7097" l="0" r="0" t="4734"/>
          <a:stretch/>
        </p:blipFill>
        <p:spPr>
          <a:xfrm rot="1133138">
            <a:off x="10300851" y="2780240"/>
            <a:ext cx="6067796" cy="6307320"/>
          </a:xfrm>
          <a:prstGeom prst="rect">
            <a:avLst/>
          </a:prstGeom>
          <a:noFill/>
          <a:ln>
            <a:noFill/>
          </a:ln>
        </p:spPr>
      </p:pic>
      <p:pic>
        <p:nvPicPr>
          <p:cNvPr id="287" name="Google Shape;287;p36"/>
          <p:cNvPicPr preferRelativeResize="0"/>
          <p:nvPr/>
        </p:nvPicPr>
        <p:blipFill>
          <a:blip r:embed="rId4">
            <a:alphaModFix/>
          </a:blip>
          <a:stretch>
            <a:fillRect/>
          </a:stretch>
        </p:blipFill>
        <p:spPr>
          <a:xfrm rot="-3892385">
            <a:off x="10184904" y="1495791"/>
            <a:ext cx="2864548" cy="2792350"/>
          </a:xfrm>
          <a:prstGeom prst="rect">
            <a:avLst/>
          </a:prstGeom>
          <a:noFill/>
          <a:ln>
            <a:noFill/>
          </a:ln>
        </p:spPr>
      </p:pic>
      <p:pic>
        <p:nvPicPr>
          <p:cNvPr id="288" name="Google Shape;288;p36"/>
          <p:cNvPicPr preferRelativeResize="0"/>
          <p:nvPr/>
        </p:nvPicPr>
        <p:blipFill rotWithShape="1">
          <a:blip r:embed="rId5">
            <a:alphaModFix/>
          </a:blip>
          <a:srcRect b="8078" l="6468" r="6476" t="4866"/>
          <a:stretch/>
        </p:blipFill>
        <p:spPr>
          <a:xfrm rot="1927612">
            <a:off x="14573550" y="1712501"/>
            <a:ext cx="1886101" cy="1803750"/>
          </a:xfrm>
          <a:prstGeom prst="rect">
            <a:avLst/>
          </a:prstGeom>
          <a:noFill/>
          <a:ln>
            <a:noFill/>
          </a:ln>
        </p:spPr>
      </p:pic>
      <p:pic>
        <p:nvPicPr>
          <p:cNvPr id="289" name="Google Shape;289;p36"/>
          <p:cNvPicPr preferRelativeResize="0"/>
          <p:nvPr/>
        </p:nvPicPr>
        <p:blipFill>
          <a:blip r:embed="rId6">
            <a:alphaModFix/>
          </a:blip>
          <a:stretch>
            <a:fillRect/>
          </a:stretch>
        </p:blipFill>
        <p:spPr>
          <a:xfrm>
            <a:off x="14924993" y="7576447"/>
            <a:ext cx="1936550" cy="1892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tercolor Fruits for Marketing by Slidesgo">
  <a:themeElements>
    <a:clrScheme name="Simple Light">
      <a:dk1>
        <a:srgbClr val="513E6B"/>
      </a:dk1>
      <a:lt1>
        <a:srgbClr val="FFFFFF"/>
      </a:lt1>
      <a:dk2>
        <a:srgbClr val="E95D68"/>
      </a:dk2>
      <a:lt2>
        <a:srgbClr val="F7D248"/>
      </a:lt2>
      <a:accent1>
        <a:srgbClr val="FFEDAA"/>
      </a:accent1>
      <a:accent2>
        <a:srgbClr val="89C75F"/>
      </a:accent2>
      <a:accent3>
        <a:srgbClr val="FFFFFF"/>
      </a:accent3>
      <a:accent4>
        <a:srgbClr val="FFFFFF"/>
      </a:accent4>
      <a:accent5>
        <a:srgbClr val="FFFFFF"/>
      </a:accent5>
      <a:accent6>
        <a:srgbClr val="FFFFFF"/>
      </a:accent6>
      <a:hlink>
        <a:srgbClr val="513E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